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6" r:id="rId2"/>
    <p:sldId id="304" r:id="rId3"/>
    <p:sldId id="294" r:id="rId4"/>
    <p:sldId id="300" r:id="rId5"/>
    <p:sldId id="303" r:id="rId6"/>
    <p:sldId id="270" r:id="rId7"/>
    <p:sldId id="296" r:id="rId8"/>
    <p:sldId id="297" r:id="rId9"/>
    <p:sldId id="301" r:id="rId10"/>
    <p:sldId id="305" r:id="rId11"/>
    <p:sldId id="299" r:id="rId12"/>
    <p:sldId id="307" r:id="rId13"/>
    <p:sldId id="310" r:id="rId14"/>
    <p:sldId id="302" r:id="rId15"/>
    <p:sldId id="306" r:id="rId16"/>
    <p:sldId id="309" r:id="rId17"/>
    <p:sldId id="295" r:id="rId18"/>
    <p:sldId id="267" r:id="rId19"/>
  </p:sldIdLst>
  <p:sldSz cx="9144000" cy="5143500" type="screen16x9"/>
  <p:notesSz cx="7023100" cy="9309100"/>
  <p:embeddedFontLst>
    <p:embeddedFont>
      <p:font typeface="Cambria Math" panose="02040503050406030204" pitchFamily="18" charset="0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ranch Prediction" id="{DEFD5916-A9AC-FF45-A64D-99DA4ADB5BE0}">
          <p14:sldIdLst>
            <p14:sldId id="276"/>
          </p14:sldIdLst>
        </p14:section>
        <p14:section name="Introduction" id="{F6742C37-FFC6-0342-B928-1C4F6C6DFF22}">
          <p14:sldIdLst>
            <p14:sldId id="304"/>
            <p14:sldId id="294"/>
            <p14:sldId id="300"/>
            <p14:sldId id="303"/>
          </p14:sldIdLst>
        </p14:section>
        <p14:section name="System Architecture" id="{7B7EFBC2-A9FB-B941-BD40-88FA482EECD2}">
          <p14:sldIdLst>
            <p14:sldId id="270"/>
            <p14:sldId id="296"/>
            <p14:sldId id="297"/>
            <p14:sldId id="301"/>
          </p14:sldIdLst>
        </p14:section>
        <p14:section name="Testing" id="{FFB43B0B-4AFB-2447-B90E-53E77AC378C2}">
          <p14:sldIdLst>
            <p14:sldId id="305"/>
            <p14:sldId id="299"/>
            <p14:sldId id="307"/>
            <p14:sldId id="310"/>
            <p14:sldId id="302"/>
          </p14:sldIdLst>
        </p14:section>
        <p14:section name="Conclusion" id="{846F1E5A-57B8-5A48-BCA7-D9CA675D4030}">
          <p14:sldIdLst>
            <p14:sldId id="306"/>
            <p14:sldId id="309"/>
            <p14:sldId id="295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 userDrawn="1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85A"/>
    <a:srgbClr val="D6001C"/>
    <a:srgbClr val="9EA2A2"/>
    <a:srgbClr val="5F6062"/>
    <a:srgbClr val="424242"/>
    <a:srgbClr val="73AFB6"/>
    <a:srgbClr val="73AF55"/>
    <a:srgbClr val="DB091C"/>
    <a:srgbClr val="00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3" autoAdjust="0"/>
    <p:restoredTop sz="88314"/>
  </p:normalViewPr>
  <p:slideViewPr>
    <p:cSldViewPr snapToGrid="0" snapToObjects="1">
      <p:cViewPr varScale="1">
        <p:scale>
          <a:sx n="177" d="100"/>
          <a:sy n="177" d="100"/>
        </p:scale>
        <p:origin x="1096" y="176"/>
      </p:cViewPr>
      <p:guideLst>
        <p:guide orient="horz" pos="3191"/>
        <p:guide orient="horz" pos="2990"/>
        <p:guide orient="horz" pos="899"/>
        <p:guide orient="horz" pos="368"/>
        <p:guide orient="horz" pos="684"/>
        <p:guide pos="5549"/>
        <p:guide pos="2882"/>
        <p:guide pos="202"/>
        <p:guide pos="4219"/>
        <p:guide pos="3104"/>
        <p:guide pos="2682"/>
        <p:guide pos="9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3F8536-7018-4B4B-8215-F4A013A8DA04}" type="doc">
      <dgm:prSet loTypeId="urn:microsoft.com/office/officeart/2008/layout/PictureStrips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0567631-20D9-AB48-B119-5EB24DCBB1A3}">
      <dgm:prSet phldrT="[Text]"/>
      <dgm:spPr/>
      <dgm:t>
        <a:bodyPr/>
        <a:lstStyle/>
        <a:p>
          <a:pPr>
            <a:buAutoNum type="arabicPeriod"/>
          </a:pPr>
          <a:r>
            <a:rPr lang="en-US" dirty="0"/>
            <a:t>Introduction</a:t>
          </a:r>
        </a:p>
      </dgm:t>
    </dgm:pt>
    <dgm:pt modelId="{EA712271-F6E2-7549-B1FA-B4B03E7A01D2}" type="parTrans" cxnId="{0050BC2E-B413-4F4C-BEE9-419A02AB22B6}">
      <dgm:prSet/>
      <dgm:spPr/>
      <dgm:t>
        <a:bodyPr/>
        <a:lstStyle/>
        <a:p>
          <a:endParaRPr lang="en-US"/>
        </a:p>
      </dgm:t>
    </dgm:pt>
    <dgm:pt modelId="{7738A189-CD55-004F-B2F0-5B4D7B0142D0}" type="sibTrans" cxnId="{0050BC2E-B413-4F4C-BEE9-419A02AB22B6}">
      <dgm:prSet/>
      <dgm:spPr/>
      <dgm:t>
        <a:bodyPr/>
        <a:lstStyle/>
        <a:p>
          <a:endParaRPr lang="en-US"/>
        </a:p>
      </dgm:t>
    </dgm:pt>
    <dgm:pt modelId="{6C49D0C4-833E-5146-B5B9-90BFCDFF93F0}">
      <dgm:prSet/>
      <dgm:spPr/>
      <dgm:t>
        <a:bodyPr/>
        <a:lstStyle/>
        <a:p>
          <a:r>
            <a:rPr lang="en-US"/>
            <a:t>What is branch prediction?</a:t>
          </a:r>
          <a:endParaRPr lang="en-US" dirty="0"/>
        </a:p>
      </dgm:t>
    </dgm:pt>
    <dgm:pt modelId="{BA35A5F5-536A-6544-B14A-ADA2420BE12D}" type="parTrans" cxnId="{B4A663EC-4672-F94D-AC6A-F7D9A450BB3B}">
      <dgm:prSet/>
      <dgm:spPr/>
      <dgm:t>
        <a:bodyPr/>
        <a:lstStyle/>
        <a:p>
          <a:endParaRPr lang="en-US"/>
        </a:p>
      </dgm:t>
    </dgm:pt>
    <dgm:pt modelId="{D3AD25BF-4749-A747-AF32-32A2820A3783}" type="sibTrans" cxnId="{B4A663EC-4672-F94D-AC6A-F7D9A450BB3B}">
      <dgm:prSet/>
      <dgm:spPr/>
      <dgm:t>
        <a:bodyPr/>
        <a:lstStyle/>
        <a:p>
          <a:endParaRPr lang="en-US"/>
        </a:p>
      </dgm:t>
    </dgm:pt>
    <dgm:pt modelId="{CE0DE468-0412-D443-93A9-5399F3E3A7B0}">
      <dgm:prSet/>
      <dgm:spPr/>
      <dgm:t>
        <a:bodyPr/>
        <a:lstStyle/>
        <a:p>
          <a:r>
            <a:rPr lang="en-US" dirty="0"/>
            <a:t>Why is it useful?</a:t>
          </a:r>
        </a:p>
      </dgm:t>
    </dgm:pt>
    <dgm:pt modelId="{170B8D6C-D729-E64F-89AF-ACD993E83CE7}" type="parTrans" cxnId="{C9363C7B-0906-EE4A-97AC-5A182FFFD795}">
      <dgm:prSet/>
      <dgm:spPr/>
      <dgm:t>
        <a:bodyPr/>
        <a:lstStyle/>
        <a:p>
          <a:endParaRPr lang="en-US"/>
        </a:p>
      </dgm:t>
    </dgm:pt>
    <dgm:pt modelId="{4A751486-9171-F346-87ED-4D6542687FC4}" type="sibTrans" cxnId="{C9363C7B-0906-EE4A-97AC-5A182FFFD795}">
      <dgm:prSet/>
      <dgm:spPr/>
      <dgm:t>
        <a:bodyPr/>
        <a:lstStyle/>
        <a:p>
          <a:endParaRPr lang="en-US"/>
        </a:p>
      </dgm:t>
    </dgm:pt>
    <dgm:pt modelId="{EAA6FFD3-CAFA-204B-A80A-5E3B7DFFBA4C}">
      <dgm:prSet/>
      <dgm:spPr/>
      <dgm:t>
        <a:bodyPr/>
        <a:lstStyle/>
        <a:p>
          <a:r>
            <a:rPr lang="en-US"/>
            <a:t>System Architecture</a:t>
          </a:r>
          <a:endParaRPr lang="en-US" dirty="0"/>
        </a:p>
      </dgm:t>
    </dgm:pt>
    <dgm:pt modelId="{479CD0C3-0704-094C-9202-750AB854012A}" type="parTrans" cxnId="{421435CC-BE34-F64A-A170-ED262839E504}">
      <dgm:prSet/>
      <dgm:spPr/>
      <dgm:t>
        <a:bodyPr/>
        <a:lstStyle/>
        <a:p>
          <a:endParaRPr lang="en-US"/>
        </a:p>
      </dgm:t>
    </dgm:pt>
    <dgm:pt modelId="{07E69D25-17CD-6342-8741-5C97BFFB0695}" type="sibTrans" cxnId="{421435CC-BE34-F64A-A170-ED262839E504}">
      <dgm:prSet/>
      <dgm:spPr/>
      <dgm:t>
        <a:bodyPr/>
        <a:lstStyle/>
        <a:p>
          <a:endParaRPr lang="en-US"/>
        </a:p>
      </dgm:t>
    </dgm:pt>
    <dgm:pt modelId="{3551EC38-87B8-2E44-8155-C5DAABAFC868}">
      <dgm:prSet/>
      <dgm:spPr/>
      <dgm:t>
        <a:bodyPr/>
        <a:lstStyle/>
        <a:p>
          <a:r>
            <a:rPr lang="en-US"/>
            <a:t>High level design</a:t>
          </a:r>
          <a:endParaRPr lang="en-US" dirty="0"/>
        </a:p>
      </dgm:t>
    </dgm:pt>
    <dgm:pt modelId="{0B71DE1F-3434-EC4D-8DE4-C19BBA638610}" type="parTrans" cxnId="{0AAAC328-8AD5-C740-86C4-5C68750D1160}">
      <dgm:prSet/>
      <dgm:spPr/>
      <dgm:t>
        <a:bodyPr/>
        <a:lstStyle/>
        <a:p>
          <a:endParaRPr lang="en-US"/>
        </a:p>
      </dgm:t>
    </dgm:pt>
    <dgm:pt modelId="{F62E9E62-C168-B147-9141-EBB70EA32623}" type="sibTrans" cxnId="{0AAAC328-8AD5-C740-86C4-5C68750D1160}">
      <dgm:prSet/>
      <dgm:spPr/>
      <dgm:t>
        <a:bodyPr/>
        <a:lstStyle/>
        <a:p>
          <a:endParaRPr lang="en-US"/>
        </a:p>
      </dgm:t>
    </dgm:pt>
    <dgm:pt modelId="{EA882DB4-39EE-0742-AC02-86152527F1FB}">
      <dgm:prSet/>
      <dgm:spPr/>
      <dgm:t>
        <a:bodyPr/>
        <a:lstStyle/>
        <a:p>
          <a:r>
            <a:rPr lang="en-US"/>
            <a:t>Component analysis</a:t>
          </a:r>
          <a:endParaRPr lang="en-US" dirty="0"/>
        </a:p>
      </dgm:t>
    </dgm:pt>
    <dgm:pt modelId="{961AE1F3-429A-254B-A23B-B5463CA8E4D7}" type="parTrans" cxnId="{EC4D0032-0321-4F40-855E-4E8F938B06C5}">
      <dgm:prSet/>
      <dgm:spPr/>
      <dgm:t>
        <a:bodyPr/>
        <a:lstStyle/>
        <a:p>
          <a:endParaRPr lang="en-US"/>
        </a:p>
      </dgm:t>
    </dgm:pt>
    <dgm:pt modelId="{4B0A1C41-BE42-2A4F-9F47-627387EE784F}" type="sibTrans" cxnId="{EC4D0032-0321-4F40-855E-4E8F938B06C5}">
      <dgm:prSet/>
      <dgm:spPr/>
      <dgm:t>
        <a:bodyPr/>
        <a:lstStyle/>
        <a:p>
          <a:endParaRPr lang="en-US"/>
        </a:p>
      </dgm:t>
    </dgm:pt>
    <dgm:pt modelId="{CCBAF06D-48A7-3F44-9D68-A4FCF4548ED1}">
      <dgm:prSet/>
      <dgm:spPr/>
      <dgm:t>
        <a:bodyPr/>
        <a:lstStyle/>
        <a:p>
          <a:r>
            <a:rPr lang="en-US"/>
            <a:t>Testing</a:t>
          </a:r>
          <a:endParaRPr lang="en-US" dirty="0"/>
        </a:p>
      </dgm:t>
    </dgm:pt>
    <dgm:pt modelId="{DDB25C5F-08DD-B04E-A613-E6EAE84FD148}" type="parTrans" cxnId="{9625DCC7-E9A1-704B-83D3-4684765E06E2}">
      <dgm:prSet/>
      <dgm:spPr/>
      <dgm:t>
        <a:bodyPr/>
        <a:lstStyle/>
        <a:p>
          <a:endParaRPr lang="en-US"/>
        </a:p>
      </dgm:t>
    </dgm:pt>
    <dgm:pt modelId="{B36E0FAB-AC9D-684F-A278-D3EEEAC03B1F}" type="sibTrans" cxnId="{9625DCC7-E9A1-704B-83D3-4684765E06E2}">
      <dgm:prSet/>
      <dgm:spPr/>
      <dgm:t>
        <a:bodyPr/>
        <a:lstStyle/>
        <a:p>
          <a:endParaRPr lang="en-US"/>
        </a:p>
      </dgm:t>
    </dgm:pt>
    <dgm:pt modelId="{769EF642-0552-0A44-87DE-8D372C500D85}">
      <dgm:prSet/>
      <dgm:spPr/>
      <dgm:t>
        <a:bodyPr/>
        <a:lstStyle/>
        <a:p>
          <a:r>
            <a:rPr lang="en-US"/>
            <a:t>RISC-V code</a:t>
          </a:r>
          <a:endParaRPr lang="en-US" dirty="0"/>
        </a:p>
      </dgm:t>
    </dgm:pt>
    <dgm:pt modelId="{88C5DE25-7244-4948-9156-93F79F86F6AD}" type="parTrans" cxnId="{786A7A87-3315-7943-BC86-8BE1DB4FE025}">
      <dgm:prSet/>
      <dgm:spPr/>
      <dgm:t>
        <a:bodyPr/>
        <a:lstStyle/>
        <a:p>
          <a:endParaRPr lang="en-US"/>
        </a:p>
      </dgm:t>
    </dgm:pt>
    <dgm:pt modelId="{1723A9B3-24B8-7F4C-9300-D1AF22408224}" type="sibTrans" cxnId="{786A7A87-3315-7943-BC86-8BE1DB4FE025}">
      <dgm:prSet/>
      <dgm:spPr/>
      <dgm:t>
        <a:bodyPr/>
        <a:lstStyle/>
        <a:p>
          <a:endParaRPr lang="en-US"/>
        </a:p>
      </dgm:t>
    </dgm:pt>
    <dgm:pt modelId="{A37DD9AD-DE92-4A4A-8F31-9B3CC0FEAF47}">
      <dgm:prSet/>
      <dgm:spPr/>
      <dgm:t>
        <a:bodyPr/>
        <a:lstStyle/>
        <a:p>
          <a:r>
            <a:rPr lang="en-US"/>
            <a:t>Testbench and results</a:t>
          </a:r>
          <a:endParaRPr lang="en-US" dirty="0"/>
        </a:p>
      </dgm:t>
    </dgm:pt>
    <dgm:pt modelId="{FC487E8F-9F67-F34C-B7F4-B843AAE7FC81}" type="parTrans" cxnId="{85ABDE0A-74A2-9842-B3BD-77727A1411AE}">
      <dgm:prSet/>
      <dgm:spPr/>
      <dgm:t>
        <a:bodyPr/>
        <a:lstStyle/>
        <a:p>
          <a:endParaRPr lang="en-US"/>
        </a:p>
      </dgm:t>
    </dgm:pt>
    <dgm:pt modelId="{DC2AAD7F-90AA-F644-8B16-C9AE6C206BCE}" type="sibTrans" cxnId="{85ABDE0A-74A2-9842-B3BD-77727A1411AE}">
      <dgm:prSet/>
      <dgm:spPr/>
      <dgm:t>
        <a:bodyPr/>
        <a:lstStyle/>
        <a:p>
          <a:endParaRPr lang="en-US"/>
        </a:p>
      </dgm:t>
    </dgm:pt>
    <dgm:pt modelId="{C0E21A22-D2EA-B44D-96F5-EE7AECB64B2A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2C4C1F17-83E6-3A4A-BB23-8FB4AE17D030}" type="parTrans" cxnId="{DC2A2C43-1931-7741-AA34-F5F91B6820EA}">
      <dgm:prSet/>
      <dgm:spPr/>
      <dgm:t>
        <a:bodyPr/>
        <a:lstStyle/>
        <a:p>
          <a:endParaRPr lang="en-US"/>
        </a:p>
      </dgm:t>
    </dgm:pt>
    <dgm:pt modelId="{5892172B-7B90-8747-ACA7-5ECC20B9BDA7}" type="sibTrans" cxnId="{DC2A2C43-1931-7741-AA34-F5F91B6820EA}">
      <dgm:prSet/>
      <dgm:spPr/>
      <dgm:t>
        <a:bodyPr/>
        <a:lstStyle/>
        <a:p>
          <a:endParaRPr lang="en-US"/>
        </a:p>
      </dgm:t>
    </dgm:pt>
    <dgm:pt modelId="{F1E7B67A-B107-1647-9A0A-7A6DF47CF6C5}">
      <dgm:prSet/>
      <dgm:spPr/>
      <dgm:t>
        <a:bodyPr/>
        <a:lstStyle/>
        <a:p>
          <a:r>
            <a:rPr lang="en-US" dirty="0"/>
            <a:t>Future work</a:t>
          </a:r>
        </a:p>
      </dgm:t>
    </dgm:pt>
    <dgm:pt modelId="{75AB6FAB-E20F-A547-B2D1-F8CD2B4B0577}" type="parTrans" cxnId="{0788B8A0-6B69-7C4C-9BDE-17C071F2A79C}">
      <dgm:prSet/>
      <dgm:spPr/>
      <dgm:t>
        <a:bodyPr/>
        <a:lstStyle/>
        <a:p>
          <a:endParaRPr lang="en-US"/>
        </a:p>
      </dgm:t>
    </dgm:pt>
    <dgm:pt modelId="{7E0B80E6-1656-C847-BC45-593DF67553CA}" type="sibTrans" cxnId="{0788B8A0-6B69-7C4C-9BDE-17C071F2A79C}">
      <dgm:prSet/>
      <dgm:spPr/>
      <dgm:t>
        <a:bodyPr/>
        <a:lstStyle/>
        <a:p>
          <a:endParaRPr lang="en-US"/>
        </a:p>
      </dgm:t>
    </dgm:pt>
    <dgm:pt modelId="{9331761A-7E99-D940-A206-7BD6F21A8758}" type="pres">
      <dgm:prSet presAssocID="{853F8536-7018-4B4B-8215-F4A013A8DA04}" presName="Name0" presStyleCnt="0">
        <dgm:presLayoutVars>
          <dgm:dir/>
          <dgm:resizeHandles val="exact"/>
        </dgm:presLayoutVars>
      </dgm:prSet>
      <dgm:spPr/>
    </dgm:pt>
    <dgm:pt modelId="{2D4E4D6C-053D-D64B-94EC-81649C9DAADC}" type="pres">
      <dgm:prSet presAssocID="{80567631-20D9-AB48-B119-5EB24DCBB1A3}" presName="composite" presStyleCnt="0"/>
      <dgm:spPr/>
    </dgm:pt>
    <dgm:pt modelId="{68440F89-6A19-AC46-B4D9-159708B8C8BB}" type="pres">
      <dgm:prSet presAssocID="{80567631-20D9-AB48-B119-5EB24DCBB1A3}" presName="rect1" presStyleLbl="trAlignAcc1" presStyleIdx="0" presStyleCnt="4">
        <dgm:presLayoutVars>
          <dgm:bulletEnabled val="1"/>
        </dgm:presLayoutVars>
      </dgm:prSet>
      <dgm:spPr/>
    </dgm:pt>
    <dgm:pt modelId="{92689E74-90DC-904A-AEF7-447A73508648}" type="pres">
      <dgm:prSet presAssocID="{80567631-20D9-AB48-B119-5EB24DCBB1A3}" presName="rect2" presStyleLbl="fgImgPlace1" presStyleIdx="0" presStyleCnt="4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BC671C4-E387-0945-B0C8-EEA6EF0B259A}" type="pres">
      <dgm:prSet presAssocID="{7738A189-CD55-004F-B2F0-5B4D7B0142D0}" presName="sibTrans" presStyleCnt="0"/>
      <dgm:spPr/>
    </dgm:pt>
    <dgm:pt modelId="{DB8AF129-E063-B54B-A1F1-72F7026BDF9D}" type="pres">
      <dgm:prSet presAssocID="{EAA6FFD3-CAFA-204B-A80A-5E3B7DFFBA4C}" presName="composite" presStyleCnt="0"/>
      <dgm:spPr/>
    </dgm:pt>
    <dgm:pt modelId="{4A00A8BD-34EB-0943-BF54-B870BC13974E}" type="pres">
      <dgm:prSet presAssocID="{EAA6FFD3-CAFA-204B-A80A-5E3B7DFFBA4C}" presName="rect1" presStyleLbl="trAlignAcc1" presStyleIdx="1" presStyleCnt="4">
        <dgm:presLayoutVars>
          <dgm:bulletEnabled val="1"/>
        </dgm:presLayoutVars>
      </dgm:prSet>
      <dgm:spPr/>
    </dgm:pt>
    <dgm:pt modelId="{93D311E5-917B-F64F-8C24-5FB95670D5EC}" type="pres">
      <dgm:prSet presAssocID="{EAA6FFD3-CAFA-204B-A80A-5E3B7DFFBA4C}" presName="rect2" presStyleLbl="fgImgPlace1" presStyleIdx="1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27E4572-A938-A747-9B73-976C654B963F}" type="pres">
      <dgm:prSet presAssocID="{07E69D25-17CD-6342-8741-5C97BFFB0695}" presName="sibTrans" presStyleCnt="0"/>
      <dgm:spPr/>
    </dgm:pt>
    <dgm:pt modelId="{BAE5DACC-19DB-334D-B8AF-A128E2BD4676}" type="pres">
      <dgm:prSet presAssocID="{CCBAF06D-48A7-3F44-9D68-A4FCF4548ED1}" presName="composite" presStyleCnt="0"/>
      <dgm:spPr/>
    </dgm:pt>
    <dgm:pt modelId="{A5593AF6-13DB-DE42-BD3D-1C752AEB29B7}" type="pres">
      <dgm:prSet presAssocID="{CCBAF06D-48A7-3F44-9D68-A4FCF4548ED1}" presName="rect1" presStyleLbl="trAlignAcc1" presStyleIdx="2" presStyleCnt="4">
        <dgm:presLayoutVars>
          <dgm:bulletEnabled val="1"/>
        </dgm:presLayoutVars>
      </dgm:prSet>
      <dgm:spPr/>
    </dgm:pt>
    <dgm:pt modelId="{666F6B93-8EA6-1340-B0F4-E100BBD88E56}" type="pres">
      <dgm:prSet presAssocID="{CCBAF06D-48A7-3F44-9D68-A4FCF4548ED1}" presName="rect2" presStyleLbl="fgImgPlace1" presStyleIdx="2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6D44BDB-0995-CD45-A10A-3A81D18291B8}" type="pres">
      <dgm:prSet presAssocID="{B36E0FAB-AC9D-684F-A278-D3EEEAC03B1F}" presName="sibTrans" presStyleCnt="0"/>
      <dgm:spPr/>
    </dgm:pt>
    <dgm:pt modelId="{9E732EC1-A607-8C45-B02B-2377768C33F0}" type="pres">
      <dgm:prSet presAssocID="{C0E21A22-D2EA-B44D-96F5-EE7AECB64B2A}" presName="composite" presStyleCnt="0"/>
      <dgm:spPr/>
    </dgm:pt>
    <dgm:pt modelId="{2615D30E-19AB-0D4C-83E6-CEF3354C82B7}" type="pres">
      <dgm:prSet presAssocID="{C0E21A22-D2EA-B44D-96F5-EE7AECB64B2A}" presName="rect1" presStyleLbl="trAlignAcc1" presStyleIdx="3" presStyleCnt="4">
        <dgm:presLayoutVars>
          <dgm:bulletEnabled val="1"/>
        </dgm:presLayoutVars>
      </dgm:prSet>
      <dgm:spPr/>
    </dgm:pt>
    <dgm:pt modelId="{1EC91B4E-0766-3B45-9B35-4A6D1CA04F93}" type="pres">
      <dgm:prSet presAssocID="{C0E21A22-D2EA-B44D-96F5-EE7AECB64B2A}" presName="rect2" presStyleLbl="fgImgPlace1" presStyleIdx="3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8E68C605-7252-8245-846D-63D8A1AA29BA}" type="presOf" srcId="{853F8536-7018-4B4B-8215-F4A013A8DA04}" destId="{9331761A-7E99-D940-A206-7BD6F21A8758}" srcOrd="0" destOrd="0" presId="urn:microsoft.com/office/officeart/2008/layout/PictureStrips"/>
    <dgm:cxn modelId="{85ABDE0A-74A2-9842-B3BD-77727A1411AE}" srcId="{CCBAF06D-48A7-3F44-9D68-A4FCF4548ED1}" destId="{A37DD9AD-DE92-4A4A-8F31-9B3CC0FEAF47}" srcOrd="1" destOrd="0" parTransId="{FC487E8F-9F67-F34C-B7F4-B843AAE7FC81}" sibTransId="{DC2AAD7F-90AA-F644-8B16-C9AE6C206BCE}"/>
    <dgm:cxn modelId="{EDA18417-8C9D-524D-921C-23B1B6E9A132}" type="presOf" srcId="{3551EC38-87B8-2E44-8155-C5DAABAFC868}" destId="{4A00A8BD-34EB-0943-BF54-B870BC13974E}" srcOrd="0" destOrd="1" presId="urn:microsoft.com/office/officeart/2008/layout/PictureStrips"/>
    <dgm:cxn modelId="{04C86122-B073-574C-A07C-B4EF256EB8A6}" type="presOf" srcId="{EA882DB4-39EE-0742-AC02-86152527F1FB}" destId="{4A00A8BD-34EB-0943-BF54-B870BC13974E}" srcOrd="0" destOrd="2" presId="urn:microsoft.com/office/officeart/2008/layout/PictureStrips"/>
    <dgm:cxn modelId="{0AAAC328-8AD5-C740-86C4-5C68750D1160}" srcId="{EAA6FFD3-CAFA-204B-A80A-5E3B7DFFBA4C}" destId="{3551EC38-87B8-2E44-8155-C5DAABAFC868}" srcOrd="0" destOrd="0" parTransId="{0B71DE1F-3434-EC4D-8DE4-C19BBA638610}" sibTransId="{F62E9E62-C168-B147-9141-EBB70EA32623}"/>
    <dgm:cxn modelId="{0050BC2E-B413-4F4C-BEE9-419A02AB22B6}" srcId="{853F8536-7018-4B4B-8215-F4A013A8DA04}" destId="{80567631-20D9-AB48-B119-5EB24DCBB1A3}" srcOrd="0" destOrd="0" parTransId="{EA712271-F6E2-7549-B1FA-B4B03E7A01D2}" sibTransId="{7738A189-CD55-004F-B2F0-5B4D7B0142D0}"/>
    <dgm:cxn modelId="{EC4D0032-0321-4F40-855E-4E8F938B06C5}" srcId="{EAA6FFD3-CAFA-204B-A80A-5E3B7DFFBA4C}" destId="{EA882DB4-39EE-0742-AC02-86152527F1FB}" srcOrd="1" destOrd="0" parTransId="{961AE1F3-429A-254B-A23B-B5463CA8E4D7}" sibTransId="{4B0A1C41-BE42-2A4F-9F47-627387EE784F}"/>
    <dgm:cxn modelId="{DC2A2C43-1931-7741-AA34-F5F91B6820EA}" srcId="{853F8536-7018-4B4B-8215-F4A013A8DA04}" destId="{C0E21A22-D2EA-B44D-96F5-EE7AECB64B2A}" srcOrd="3" destOrd="0" parTransId="{2C4C1F17-83E6-3A4A-BB23-8FB4AE17D030}" sibTransId="{5892172B-7B90-8747-ACA7-5ECC20B9BDA7}"/>
    <dgm:cxn modelId="{BF1F2447-075A-1642-8B7E-566D0449528C}" type="presOf" srcId="{A37DD9AD-DE92-4A4A-8F31-9B3CC0FEAF47}" destId="{A5593AF6-13DB-DE42-BD3D-1C752AEB29B7}" srcOrd="0" destOrd="2" presId="urn:microsoft.com/office/officeart/2008/layout/PictureStrips"/>
    <dgm:cxn modelId="{50B8A452-35EF-C54B-9E55-3B36584B9004}" type="presOf" srcId="{C0E21A22-D2EA-B44D-96F5-EE7AECB64B2A}" destId="{2615D30E-19AB-0D4C-83E6-CEF3354C82B7}" srcOrd="0" destOrd="0" presId="urn:microsoft.com/office/officeart/2008/layout/PictureStrips"/>
    <dgm:cxn modelId="{BDB26C6C-FB64-A24B-90A3-1B2B333CF6B2}" type="presOf" srcId="{6C49D0C4-833E-5146-B5B9-90BFCDFF93F0}" destId="{68440F89-6A19-AC46-B4D9-159708B8C8BB}" srcOrd="0" destOrd="1" presId="urn:microsoft.com/office/officeart/2008/layout/PictureStrips"/>
    <dgm:cxn modelId="{C9363C7B-0906-EE4A-97AC-5A182FFFD795}" srcId="{80567631-20D9-AB48-B119-5EB24DCBB1A3}" destId="{CE0DE468-0412-D443-93A9-5399F3E3A7B0}" srcOrd="1" destOrd="0" parTransId="{170B8D6C-D729-E64F-89AF-ACD993E83CE7}" sibTransId="{4A751486-9171-F346-87ED-4D6542687FC4}"/>
    <dgm:cxn modelId="{786A7A87-3315-7943-BC86-8BE1DB4FE025}" srcId="{CCBAF06D-48A7-3F44-9D68-A4FCF4548ED1}" destId="{769EF642-0552-0A44-87DE-8D372C500D85}" srcOrd="0" destOrd="0" parTransId="{88C5DE25-7244-4948-9156-93F79F86F6AD}" sibTransId="{1723A9B3-24B8-7F4C-9300-D1AF22408224}"/>
    <dgm:cxn modelId="{0788B8A0-6B69-7C4C-9BDE-17C071F2A79C}" srcId="{C0E21A22-D2EA-B44D-96F5-EE7AECB64B2A}" destId="{F1E7B67A-B107-1647-9A0A-7A6DF47CF6C5}" srcOrd="0" destOrd="0" parTransId="{75AB6FAB-E20F-A547-B2D1-F8CD2B4B0577}" sibTransId="{7E0B80E6-1656-C847-BC45-593DF67553CA}"/>
    <dgm:cxn modelId="{D9AFE8A8-C9B3-494D-99FD-353993C14003}" type="presOf" srcId="{CCBAF06D-48A7-3F44-9D68-A4FCF4548ED1}" destId="{A5593AF6-13DB-DE42-BD3D-1C752AEB29B7}" srcOrd="0" destOrd="0" presId="urn:microsoft.com/office/officeart/2008/layout/PictureStrips"/>
    <dgm:cxn modelId="{372F01A9-74DA-8947-8CAA-6EB5CD8121DE}" type="presOf" srcId="{EAA6FFD3-CAFA-204B-A80A-5E3B7DFFBA4C}" destId="{4A00A8BD-34EB-0943-BF54-B870BC13974E}" srcOrd="0" destOrd="0" presId="urn:microsoft.com/office/officeart/2008/layout/PictureStrips"/>
    <dgm:cxn modelId="{7C2BE5AA-301F-E747-9DA0-E7F706BD700A}" type="presOf" srcId="{F1E7B67A-B107-1647-9A0A-7A6DF47CF6C5}" destId="{2615D30E-19AB-0D4C-83E6-CEF3354C82B7}" srcOrd="0" destOrd="1" presId="urn:microsoft.com/office/officeart/2008/layout/PictureStrips"/>
    <dgm:cxn modelId="{53AD26B4-12E4-2B4D-A5BE-F3225904091C}" type="presOf" srcId="{CE0DE468-0412-D443-93A9-5399F3E3A7B0}" destId="{68440F89-6A19-AC46-B4D9-159708B8C8BB}" srcOrd="0" destOrd="2" presId="urn:microsoft.com/office/officeart/2008/layout/PictureStrips"/>
    <dgm:cxn modelId="{91B501C1-CF4F-3C43-AF42-7FD6E9477054}" type="presOf" srcId="{80567631-20D9-AB48-B119-5EB24DCBB1A3}" destId="{68440F89-6A19-AC46-B4D9-159708B8C8BB}" srcOrd="0" destOrd="0" presId="urn:microsoft.com/office/officeart/2008/layout/PictureStrips"/>
    <dgm:cxn modelId="{9625DCC7-E9A1-704B-83D3-4684765E06E2}" srcId="{853F8536-7018-4B4B-8215-F4A013A8DA04}" destId="{CCBAF06D-48A7-3F44-9D68-A4FCF4548ED1}" srcOrd="2" destOrd="0" parTransId="{DDB25C5F-08DD-B04E-A613-E6EAE84FD148}" sibTransId="{B36E0FAB-AC9D-684F-A278-D3EEEAC03B1F}"/>
    <dgm:cxn modelId="{421435CC-BE34-F64A-A170-ED262839E504}" srcId="{853F8536-7018-4B4B-8215-F4A013A8DA04}" destId="{EAA6FFD3-CAFA-204B-A80A-5E3B7DFFBA4C}" srcOrd="1" destOrd="0" parTransId="{479CD0C3-0704-094C-9202-750AB854012A}" sibTransId="{07E69D25-17CD-6342-8741-5C97BFFB0695}"/>
    <dgm:cxn modelId="{18F265D9-1CCC-2B43-AE9B-B409733A7B43}" type="presOf" srcId="{769EF642-0552-0A44-87DE-8D372C500D85}" destId="{A5593AF6-13DB-DE42-BD3D-1C752AEB29B7}" srcOrd="0" destOrd="1" presId="urn:microsoft.com/office/officeart/2008/layout/PictureStrips"/>
    <dgm:cxn modelId="{B4A663EC-4672-F94D-AC6A-F7D9A450BB3B}" srcId="{80567631-20D9-AB48-B119-5EB24DCBB1A3}" destId="{6C49D0C4-833E-5146-B5B9-90BFCDFF93F0}" srcOrd="0" destOrd="0" parTransId="{BA35A5F5-536A-6544-B14A-ADA2420BE12D}" sibTransId="{D3AD25BF-4749-A747-AF32-32A2820A3783}"/>
    <dgm:cxn modelId="{4A32C7E5-8249-4841-8422-03692F22DA4E}" type="presParOf" srcId="{9331761A-7E99-D940-A206-7BD6F21A8758}" destId="{2D4E4D6C-053D-D64B-94EC-81649C9DAADC}" srcOrd="0" destOrd="0" presId="urn:microsoft.com/office/officeart/2008/layout/PictureStrips"/>
    <dgm:cxn modelId="{18F79B97-F1F8-F24C-BA17-9CFDA8576688}" type="presParOf" srcId="{2D4E4D6C-053D-D64B-94EC-81649C9DAADC}" destId="{68440F89-6A19-AC46-B4D9-159708B8C8BB}" srcOrd="0" destOrd="0" presId="urn:microsoft.com/office/officeart/2008/layout/PictureStrips"/>
    <dgm:cxn modelId="{368199AD-01FF-1548-9DB5-362C09F627D6}" type="presParOf" srcId="{2D4E4D6C-053D-D64B-94EC-81649C9DAADC}" destId="{92689E74-90DC-904A-AEF7-447A73508648}" srcOrd="1" destOrd="0" presId="urn:microsoft.com/office/officeart/2008/layout/PictureStrips"/>
    <dgm:cxn modelId="{28D0822E-786E-884A-B7E4-8C493CE7A070}" type="presParOf" srcId="{9331761A-7E99-D940-A206-7BD6F21A8758}" destId="{CBC671C4-E387-0945-B0C8-EEA6EF0B259A}" srcOrd="1" destOrd="0" presId="urn:microsoft.com/office/officeart/2008/layout/PictureStrips"/>
    <dgm:cxn modelId="{985C8E61-78D1-664C-9811-6220B3321300}" type="presParOf" srcId="{9331761A-7E99-D940-A206-7BD6F21A8758}" destId="{DB8AF129-E063-B54B-A1F1-72F7026BDF9D}" srcOrd="2" destOrd="0" presId="urn:microsoft.com/office/officeart/2008/layout/PictureStrips"/>
    <dgm:cxn modelId="{D02B5725-BF1B-E54C-B5E9-9113E8F6AC26}" type="presParOf" srcId="{DB8AF129-E063-B54B-A1F1-72F7026BDF9D}" destId="{4A00A8BD-34EB-0943-BF54-B870BC13974E}" srcOrd="0" destOrd="0" presId="urn:microsoft.com/office/officeart/2008/layout/PictureStrips"/>
    <dgm:cxn modelId="{C94AAFBA-CE1F-C141-A4E1-45C55997D327}" type="presParOf" srcId="{DB8AF129-E063-B54B-A1F1-72F7026BDF9D}" destId="{93D311E5-917B-F64F-8C24-5FB95670D5EC}" srcOrd="1" destOrd="0" presId="urn:microsoft.com/office/officeart/2008/layout/PictureStrips"/>
    <dgm:cxn modelId="{D8D029EC-CC41-D54E-B8AC-10AF3A13DA06}" type="presParOf" srcId="{9331761A-7E99-D940-A206-7BD6F21A8758}" destId="{E27E4572-A938-A747-9B73-976C654B963F}" srcOrd="3" destOrd="0" presId="urn:microsoft.com/office/officeart/2008/layout/PictureStrips"/>
    <dgm:cxn modelId="{A4C76049-574B-4646-A5B5-66E42E87C992}" type="presParOf" srcId="{9331761A-7E99-D940-A206-7BD6F21A8758}" destId="{BAE5DACC-19DB-334D-B8AF-A128E2BD4676}" srcOrd="4" destOrd="0" presId="urn:microsoft.com/office/officeart/2008/layout/PictureStrips"/>
    <dgm:cxn modelId="{738B0FF4-EB4A-7642-BB79-252A0144B7AC}" type="presParOf" srcId="{BAE5DACC-19DB-334D-B8AF-A128E2BD4676}" destId="{A5593AF6-13DB-DE42-BD3D-1C752AEB29B7}" srcOrd="0" destOrd="0" presId="urn:microsoft.com/office/officeart/2008/layout/PictureStrips"/>
    <dgm:cxn modelId="{AA3DCDEA-CC55-5D4E-81C7-781AB9D818C5}" type="presParOf" srcId="{BAE5DACC-19DB-334D-B8AF-A128E2BD4676}" destId="{666F6B93-8EA6-1340-B0F4-E100BBD88E56}" srcOrd="1" destOrd="0" presId="urn:microsoft.com/office/officeart/2008/layout/PictureStrips"/>
    <dgm:cxn modelId="{593F7D7B-628F-3A4F-B8B0-0883493989B5}" type="presParOf" srcId="{9331761A-7E99-D940-A206-7BD6F21A8758}" destId="{36D44BDB-0995-CD45-A10A-3A81D18291B8}" srcOrd="5" destOrd="0" presId="urn:microsoft.com/office/officeart/2008/layout/PictureStrips"/>
    <dgm:cxn modelId="{632262A2-5DB2-1245-A4B9-9A4B2293DBD5}" type="presParOf" srcId="{9331761A-7E99-D940-A206-7BD6F21A8758}" destId="{9E732EC1-A607-8C45-B02B-2377768C33F0}" srcOrd="6" destOrd="0" presId="urn:microsoft.com/office/officeart/2008/layout/PictureStrips"/>
    <dgm:cxn modelId="{0D69DDF5-DD70-9144-9B5E-11F224175917}" type="presParOf" srcId="{9E732EC1-A607-8C45-B02B-2377768C33F0}" destId="{2615D30E-19AB-0D4C-83E6-CEF3354C82B7}" srcOrd="0" destOrd="0" presId="urn:microsoft.com/office/officeart/2008/layout/PictureStrips"/>
    <dgm:cxn modelId="{51DAF352-E017-7441-964D-50AA533E8B53}" type="presParOf" srcId="{9E732EC1-A607-8C45-B02B-2377768C33F0}" destId="{1EC91B4E-0766-3B45-9B35-4A6D1CA04F9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3F8536-7018-4B4B-8215-F4A013A8DA04}" type="doc">
      <dgm:prSet loTypeId="urn:microsoft.com/office/officeart/2008/layout/PictureStrips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0567631-20D9-AB48-B119-5EB24DCBB1A3}">
      <dgm:prSet phldrT="[Text]"/>
      <dgm:spPr/>
      <dgm:t>
        <a:bodyPr/>
        <a:lstStyle/>
        <a:p>
          <a:pPr>
            <a:buAutoNum type="arabicPeriod"/>
          </a:pPr>
          <a:r>
            <a:rPr lang="en-US" dirty="0"/>
            <a:t>Introduction</a:t>
          </a:r>
        </a:p>
      </dgm:t>
    </dgm:pt>
    <dgm:pt modelId="{EA712271-F6E2-7549-B1FA-B4B03E7A01D2}" type="parTrans" cxnId="{0050BC2E-B413-4F4C-BEE9-419A02AB22B6}">
      <dgm:prSet/>
      <dgm:spPr/>
      <dgm:t>
        <a:bodyPr/>
        <a:lstStyle/>
        <a:p>
          <a:endParaRPr lang="en-US"/>
        </a:p>
      </dgm:t>
    </dgm:pt>
    <dgm:pt modelId="{7738A189-CD55-004F-B2F0-5B4D7B0142D0}" type="sibTrans" cxnId="{0050BC2E-B413-4F4C-BEE9-419A02AB22B6}">
      <dgm:prSet/>
      <dgm:spPr/>
      <dgm:t>
        <a:bodyPr/>
        <a:lstStyle/>
        <a:p>
          <a:endParaRPr lang="en-US"/>
        </a:p>
      </dgm:t>
    </dgm:pt>
    <dgm:pt modelId="{6C49D0C4-833E-5146-B5B9-90BFCDFF93F0}">
      <dgm:prSet/>
      <dgm:spPr/>
      <dgm:t>
        <a:bodyPr/>
        <a:lstStyle/>
        <a:p>
          <a:r>
            <a:rPr lang="en-US"/>
            <a:t>What is branch prediction?</a:t>
          </a:r>
          <a:endParaRPr lang="en-US" dirty="0"/>
        </a:p>
      </dgm:t>
    </dgm:pt>
    <dgm:pt modelId="{BA35A5F5-536A-6544-B14A-ADA2420BE12D}" type="parTrans" cxnId="{B4A663EC-4672-F94D-AC6A-F7D9A450BB3B}">
      <dgm:prSet/>
      <dgm:spPr/>
      <dgm:t>
        <a:bodyPr/>
        <a:lstStyle/>
        <a:p>
          <a:endParaRPr lang="en-US"/>
        </a:p>
      </dgm:t>
    </dgm:pt>
    <dgm:pt modelId="{D3AD25BF-4749-A747-AF32-32A2820A3783}" type="sibTrans" cxnId="{B4A663EC-4672-F94D-AC6A-F7D9A450BB3B}">
      <dgm:prSet/>
      <dgm:spPr/>
      <dgm:t>
        <a:bodyPr/>
        <a:lstStyle/>
        <a:p>
          <a:endParaRPr lang="en-US"/>
        </a:p>
      </dgm:t>
    </dgm:pt>
    <dgm:pt modelId="{CE0DE468-0412-D443-93A9-5399F3E3A7B0}">
      <dgm:prSet/>
      <dgm:spPr/>
      <dgm:t>
        <a:bodyPr/>
        <a:lstStyle/>
        <a:p>
          <a:r>
            <a:rPr lang="en-US" dirty="0"/>
            <a:t>Why is it useful?</a:t>
          </a:r>
        </a:p>
      </dgm:t>
    </dgm:pt>
    <dgm:pt modelId="{170B8D6C-D729-E64F-89AF-ACD993E83CE7}" type="parTrans" cxnId="{C9363C7B-0906-EE4A-97AC-5A182FFFD795}">
      <dgm:prSet/>
      <dgm:spPr/>
      <dgm:t>
        <a:bodyPr/>
        <a:lstStyle/>
        <a:p>
          <a:endParaRPr lang="en-US"/>
        </a:p>
      </dgm:t>
    </dgm:pt>
    <dgm:pt modelId="{4A751486-9171-F346-87ED-4D6542687FC4}" type="sibTrans" cxnId="{C9363C7B-0906-EE4A-97AC-5A182FFFD795}">
      <dgm:prSet/>
      <dgm:spPr/>
      <dgm:t>
        <a:bodyPr/>
        <a:lstStyle/>
        <a:p>
          <a:endParaRPr lang="en-US"/>
        </a:p>
      </dgm:t>
    </dgm:pt>
    <dgm:pt modelId="{EAA6FFD3-CAFA-204B-A80A-5E3B7DFFBA4C}">
      <dgm:prSet/>
      <dgm:spPr/>
      <dgm:t>
        <a:bodyPr/>
        <a:lstStyle/>
        <a:p>
          <a:r>
            <a:rPr lang="en-US"/>
            <a:t>System Architecture</a:t>
          </a:r>
          <a:endParaRPr lang="en-US" dirty="0"/>
        </a:p>
      </dgm:t>
    </dgm:pt>
    <dgm:pt modelId="{479CD0C3-0704-094C-9202-750AB854012A}" type="parTrans" cxnId="{421435CC-BE34-F64A-A170-ED262839E504}">
      <dgm:prSet/>
      <dgm:spPr/>
      <dgm:t>
        <a:bodyPr/>
        <a:lstStyle/>
        <a:p>
          <a:endParaRPr lang="en-US"/>
        </a:p>
      </dgm:t>
    </dgm:pt>
    <dgm:pt modelId="{07E69D25-17CD-6342-8741-5C97BFFB0695}" type="sibTrans" cxnId="{421435CC-BE34-F64A-A170-ED262839E504}">
      <dgm:prSet/>
      <dgm:spPr/>
      <dgm:t>
        <a:bodyPr/>
        <a:lstStyle/>
        <a:p>
          <a:endParaRPr lang="en-US"/>
        </a:p>
      </dgm:t>
    </dgm:pt>
    <dgm:pt modelId="{3551EC38-87B8-2E44-8155-C5DAABAFC868}">
      <dgm:prSet/>
      <dgm:spPr/>
      <dgm:t>
        <a:bodyPr/>
        <a:lstStyle/>
        <a:p>
          <a:r>
            <a:rPr lang="en-US"/>
            <a:t>High level design</a:t>
          </a:r>
          <a:endParaRPr lang="en-US" dirty="0"/>
        </a:p>
      </dgm:t>
    </dgm:pt>
    <dgm:pt modelId="{0B71DE1F-3434-EC4D-8DE4-C19BBA638610}" type="parTrans" cxnId="{0AAAC328-8AD5-C740-86C4-5C68750D1160}">
      <dgm:prSet/>
      <dgm:spPr/>
      <dgm:t>
        <a:bodyPr/>
        <a:lstStyle/>
        <a:p>
          <a:endParaRPr lang="en-US"/>
        </a:p>
      </dgm:t>
    </dgm:pt>
    <dgm:pt modelId="{F62E9E62-C168-B147-9141-EBB70EA32623}" type="sibTrans" cxnId="{0AAAC328-8AD5-C740-86C4-5C68750D1160}">
      <dgm:prSet/>
      <dgm:spPr/>
      <dgm:t>
        <a:bodyPr/>
        <a:lstStyle/>
        <a:p>
          <a:endParaRPr lang="en-US"/>
        </a:p>
      </dgm:t>
    </dgm:pt>
    <dgm:pt modelId="{EA882DB4-39EE-0742-AC02-86152527F1FB}">
      <dgm:prSet/>
      <dgm:spPr/>
      <dgm:t>
        <a:bodyPr/>
        <a:lstStyle/>
        <a:p>
          <a:r>
            <a:rPr lang="en-US"/>
            <a:t>Component analysis</a:t>
          </a:r>
          <a:endParaRPr lang="en-US" dirty="0"/>
        </a:p>
      </dgm:t>
    </dgm:pt>
    <dgm:pt modelId="{961AE1F3-429A-254B-A23B-B5463CA8E4D7}" type="parTrans" cxnId="{EC4D0032-0321-4F40-855E-4E8F938B06C5}">
      <dgm:prSet/>
      <dgm:spPr/>
      <dgm:t>
        <a:bodyPr/>
        <a:lstStyle/>
        <a:p>
          <a:endParaRPr lang="en-US"/>
        </a:p>
      </dgm:t>
    </dgm:pt>
    <dgm:pt modelId="{4B0A1C41-BE42-2A4F-9F47-627387EE784F}" type="sibTrans" cxnId="{EC4D0032-0321-4F40-855E-4E8F938B06C5}">
      <dgm:prSet/>
      <dgm:spPr/>
      <dgm:t>
        <a:bodyPr/>
        <a:lstStyle/>
        <a:p>
          <a:endParaRPr lang="en-US"/>
        </a:p>
      </dgm:t>
    </dgm:pt>
    <dgm:pt modelId="{CCBAF06D-48A7-3F44-9D68-A4FCF4548ED1}">
      <dgm:prSet/>
      <dgm:spPr/>
      <dgm:t>
        <a:bodyPr/>
        <a:lstStyle/>
        <a:p>
          <a:r>
            <a:rPr lang="en-US"/>
            <a:t>Testing</a:t>
          </a:r>
          <a:endParaRPr lang="en-US" dirty="0"/>
        </a:p>
      </dgm:t>
    </dgm:pt>
    <dgm:pt modelId="{DDB25C5F-08DD-B04E-A613-E6EAE84FD148}" type="parTrans" cxnId="{9625DCC7-E9A1-704B-83D3-4684765E06E2}">
      <dgm:prSet/>
      <dgm:spPr/>
      <dgm:t>
        <a:bodyPr/>
        <a:lstStyle/>
        <a:p>
          <a:endParaRPr lang="en-US"/>
        </a:p>
      </dgm:t>
    </dgm:pt>
    <dgm:pt modelId="{B36E0FAB-AC9D-684F-A278-D3EEEAC03B1F}" type="sibTrans" cxnId="{9625DCC7-E9A1-704B-83D3-4684765E06E2}">
      <dgm:prSet/>
      <dgm:spPr/>
      <dgm:t>
        <a:bodyPr/>
        <a:lstStyle/>
        <a:p>
          <a:endParaRPr lang="en-US"/>
        </a:p>
      </dgm:t>
    </dgm:pt>
    <dgm:pt modelId="{769EF642-0552-0A44-87DE-8D372C500D85}">
      <dgm:prSet/>
      <dgm:spPr/>
      <dgm:t>
        <a:bodyPr/>
        <a:lstStyle/>
        <a:p>
          <a:r>
            <a:rPr lang="en-US"/>
            <a:t>RISC-V code</a:t>
          </a:r>
          <a:endParaRPr lang="en-US" dirty="0"/>
        </a:p>
      </dgm:t>
    </dgm:pt>
    <dgm:pt modelId="{88C5DE25-7244-4948-9156-93F79F86F6AD}" type="parTrans" cxnId="{786A7A87-3315-7943-BC86-8BE1DB4FE025}">
      <dgm:prSet/>
      <dgm:spPr/>
      <dgm:t>
        <a:bodyPr/>
        <a:lstStyle/>
        <a:p>
          <a:endParaRPr lang="en-US"/>
        </a:p>
      </dgm:t>
    </dgm:pt>
    <dgm:pt modelId="{1723A9B3-24B8-7F4C-9300-D1AF22408224}" type="sibTrans" cxnId="{786A7A87-3315-7943-BC86-8BE1DB4FE025}">
      <dgm:prSet/>
      <dgm:spPr/>
      <dgm:t>
        <a:bodyPr/>
        <a:lstStyle/>
        <a:p>
          <a:endParaRPr lang="en-US"/>
        </a:p>
      </dgm:t>
    </dgm:pt>
    <dgm:pt modelId="{A37DD9AD-DE92-4A4A-8F31-9B3CC0FEAF47}">
      <dgm:prSet/>
      <dgm:spPr/>
      <dgm:t>
        <a:bodyPr/>
        <a:lstStyle/>
        <a:p>
          <a:r>
            <a:rPr lang="en-US"/>
            <a:t>Testbench and results</a:t>
          </a:r>
          <a:endParaRPr lang="en-US" dirty="0"/>
        </a:p>
      </dgm:t>
    </dgm:pt>
    <dgm:pt modelId="{FC487E8F-9F67-F34C-B7F4-B843AAE7FC81}" type="parTrans" cxnId="{85ABDE0A-74A2-9842-B3BD-77727A1411AE}">
      <dgm:prSet/>
      <dgm:spPr/>
      <dgm:t>
        <a:bodyPr/>
        <a:lstStyle/>
        <a:p>
          <a:endParaRPr lang="en-US"/>
        </a:p>
      </dgm:t>
    </dgm:pt>
    <dgm:pt modelId="{DC2AAD7F-90AA-F644-8B16-C9AE6C206BCE}" type="sibTrans" cxnId="{85ABDE0A-74A2-9842-B3BD-77727A1411AE}">
      <dgm:prSet/>
      <dgm:spPr/>
      <dgm:t>
        <a:bodyPr/>
        <a:lstStyle/>
        <a:p>
          <a:endParaRPr lang="en-US"/>
        </a:p>
      </dgm:t>
    </dgm:pt>
    <dgm:pt modelId="{C0E21A22-D2EA-B44D-96F5-EE7AECB64B2A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2C4C1F17-83E6-3A4A-BB23-8FB4AE17D030}" type="parTrans" cxnId="{DC2A2C43-1931-7741-AA34-F5F91B6820EA}">
      <dgm:prSet/>
      <dgm:spPr/>
      <dgm:t>
        <a:bodyPr/>
        <a:lstStyle/>
        <a:p>
          <a:endParaRPr lang="en-US"/>
        </a:p>
      </dgm:t>
    </dgm:pt>
    <dgm:pt modelId="{5892172B-7B90-8747-ACA7-5ECC20B9BDA7}" type="sibTrans" cxnId="{DC2A2C43-1931-7741-AA34-F5F91B6820EA}">
      <dgm:prSet/>
      <dgm:spPr/>
      <dgm:t>
        <a:bodyPr/>
        <a:lstStyle/>
        <a:p>
          <a:endParaRPr lang="en-US"/>
        </a:p>
      </dgm:t>
    </dgm:pt>
    <dgm:pt modelId="{F1E7B67A-B107-1647-9A0A-7A6DF47CF6C5}">
      <dgm:prSet/>
      <dgm:spPr/>
      <dgm:t>
        <a:bodyPr/>
        <a:lstStyle/>
        <a:p>
          <a:r>
            <a:rPr lang="en-US" dirty="0"/>
            <a:t>Future work</a:t>
          </a:r>
        </a:p>
      </dgm:t>
    </dgm:pt>
    <dgm:pt modelId="{75AB6FAB-E20F-A547-B2D1-F8CD2B4B0577}" type="parTrans" cxnId="{0788B8A0-6B69-7C4C-9BDE-17C071F2A79C}">
      <dgm:prSet/>
      <dgm:spPr/>
      <dgm:t>
        <a:bodyPr/>
        <a:lstStyle/>
        <a:p>
          <a:endParaRPr lang="en-US"/>
        </a:p>
      </dgm:t>
    </dgm:pt>
    <dgm:pt modelId="{7E0B80E6-1656-C847-BC45-593DF67553CA}" type="sibTrans" cxnId="{0788B8A0-6B69-7C4C-9BDE-17C071F2A79C}">
      <dgm:prSet/>
      <dgm:spPr/>
      <dgm:t>
        <a:bodyPr/>
        <a:lstStyle/>
        <a:p>
          <a:endParaRPr lang="en-US"/>
        </a:p>
      </dgm:t>
    </dgm:pt>
    <dgm:pt modelId="{9331761A-7E99-D940-A206-7BD6F21A8758}" type="pres">
      <dgm:prSet presAssocID="{853F8536-7018-4B4B-8215-F4A013A8DA04}" presName="Name0" presStyleCnt="0">
        <dgm:presLayoutVars>
          <dgm:dir/>
          <dgm:resizeHandles val="exact"/>
        </dgm:presLayoutVars>
      </dgm:prSet>
      <dgm:spPr/>
    </dgm:pt>
    <dgm:pt modelId="{2D4E4D6C-053D-D64B-94EC-81649C9DAADC}" type="pres">
      <dgm:prSet presAssocID="{80567631-20D9-AB48-B119-5EB24DCBB1A3}" presName="composite" presStyleCnt="0"/>
      <dgm:spPr/>
    </dgm:pt>
    <dgm:pt modelId="{68440F89-6A19-AC46-B4D9-159708B8C8BB}" type="pres">
      <dgm:prSet presAssocID="{80567631-20D9-AB48-B119-5EB24DCBB1A3}" presName="rect1" presStyleLbl="trAlignAcc1" presStyleIdx="0" presStyleCnt="4">
        <dgm:presLayoutVars>
          <dgm:bulletEnabled val="1"/>
        </dgm:presLayoutVars>
      </dgm:prSet>
      <dgm:spPr/>
    </dgm:pt>
    <dgm:pt modelId="{92689E74-90DC-904A-AEF7-447A73508648}" type="pres">
      <dgm:prSet presAssocID="{80567631-20D9-AB48-B119-5EB24DCBB1A3}" presName="rect2" presStyleLbl="fgImgPlace1" presStyleIdx="0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BC671C4-E387-0945-B0C8-EEA6EF0B259A}" type="pres">
      <dgm:prSet presAssocID="{7738A189-CD55-004F-B2F0-5B4D7B0142D0}" presName="sibTrans" presStyleCnt="0"/>
      <dgm:spPr/>
    </dgm:pt>
    <dgm:pt modelId="{DB8AF129-E063-B54B-A1F1-72F7026BDF9D}" type="pres">
      <dgm:prSet presAssocID="{EAA6FFD3-CAFA-204B-A80A-5E3B7DFFBA4C}" presName="composite" presStyleCnt="0"/>
      <dgm:spPr/>
    </dgm:pt>
    <dgm:pt modelId="{4A00A8BD-34EB-0943-BF54-B870BC13974E}" type="pres">
      <dgm:prSet presAssocID="{EAA6FFD3-CAFA-204B-A80A-5E3B7DFFBA4C}" presName="rect1" presStyleLbl="trAlignAcc1" presStyleIdx="1" presStyleCnt="4">
        <dgm:presLayoutVars>
          <dgm:bulletEnabled val="1"/>
        </dgm:presLayoutVars>
      </dgm:prSet>
      <dgm:spPr/>
    </dgm:pt>
    <dgm:pt modelId="{93D311E5-917B-F64F-8C24-5FB95670D5EC}" type="pres">
      <dgm:prSet presAssocID="{EAA6FFD3-CAFA-204B-A80A-5E3B7DFFBA4C}" presName="rect2" presStyleLbl="fgImgPlace1" presStyleIdx="1" presStyleCnt="4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27E4572-A938-A747-9B73-976C654B963F}" type="pres">
      <dgm:prSet presAssocID="{07E69D25-17CD-6342-8741-5C97BFFB0695}" presName="sibTrans" presStyleCnt="0"/>
      <dgm:spPr/>
    </dgm:pt>
    <dgm:pt modelId="{BAE5DACC-19DB-334D-B8AF-A128E2BD4676}" type="pres">
      <dgm:prSet presAssocID="{CCBAF06D-48A7-3F44-9D68-A4FCF4548ED1}" presName="composite" presStyleCnt="0"/>
      <dgm:spPr/>
    </dgm:pt>
    <dgm:pt modelId="{A5593AF6-13DB-DE42-BD3D-1C752AEB29B7}" type="pres">
      <dgm:prSet presAssocID="{CCBAF06D-48A7-3F44-9D68-A4FCF4548ED1}" presName="rect1" presStyleLbl="trAlignAcc1" presStyleIdx="2" presStyleCnt="4">
        <dgm:presLayoutVars>
          <dgm:bulletEnabled val="1"/>
        </dgm:presLayoutVars>
      </dgm:prSet>
      <dgm:spPr/>
    </dgm:pt>
    <dgm:pt modelId="{666F6B93-8EA6-1340-B0F4-E100BBD88E56}" type="pres">
      <dgm:prSet presAssocID="{CCBAF06D-48A7-3F44-9D68-A4FCF4548ED1}" presName="rect2" presStyleLbl="fgImgPlace1" presStyleIdx="2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6D44BDB-0995-CD45-A10A-3A81D18291B8}" type="pres">
      <dgm:prSet presAssocID="{B36E0FAB-AC9D-684F-A278-D3EEEAC03B1F}" presName="sibTrans" presStyleCnt="0"/>
      <dgm:spPr/>
    </dgm:pt>
    <dgm:pt modelId="{9E732EC1-A607-8C45-B02B-2377768C33F0}" type="pres">
      <dgm:prSet presAssocID="{C0E21A22-D2EA-B44D-96F5-EE7AECB64B2A}" presName="composite" presStyleCnt="0"/>
      <dgm:spPr/>
    </dgm:pt>
    <dgm:pt modelId="{2615D30E-19AB-0D4C-83E6-CEF3354C82B7}" type="pres">
      <dgm:prSet presAssocID="{C0E21A22-D2EA-B44D-96F5-EE7AECB64B2A}" presName="rect1" presStyleLbl="trAlignAcc1" presStyleIdx="3" presStyleCnt="4">
        <dgm:presLayoutVars>
          <dgm:bulletEnabled val="1"/>
        </dgm:presLayoutVars>
      </dgm:prSet>
      <dgm:spPr/>
    </dgm:pt>
    <dgm:pt modelId="{1EC91B4E-0766-3B45-9B35-4A6D1CA04F93}" type="pres">
      <dgm:prSet presAssocID="{C0E21A22-D2EA-B44D-96F5-EE7AECB64B2A}" presName="rect2" presStyleLbl="fgImgPlace1" presStyleIdx="3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8E68C605-7252-8245-846D-63D8A1AA29BA}" type="presOf" srcId="{853F8536-7018-4B4B-8215-F4A013A8DA04}" destId="{9331761A-7E99-D940-A206-7BD6F21A8758}" srcOrd="0" destOrd="0" presId="urn:microsoft.com/office/officeart/2008/layout/PictureStrips"/>
    <dgm:cxn modelId="{85ABDE0A-74A2-9842-B3BD-77727A1411AE}" srcId="{CCBAF06D-48A7-3F44-9D68-A4FCF4548ED1}" destId="{A37DD9AD-DE92-4A4A-8F31-9B3CC0FEAF47}" srcOrd="1" destOrd="0" parTransId="{FC487E8F-9F67-F34C-B7F4-B843AAE7FC81}" sibTransId="{DC2AAD7F-90AA-F644-8B16-C9AE6C206BCE}"/>
    <dgm:cxn modelId="{EDA18417-8C9D-524D-921C-23B1B6E9A132}" type="presOf" srcId="{3551EC38-87B8-2E44-8155-C5DAABAFC868}" destId="{4A00A8BD-34EB-0943-BF54-B870BC13974E}" srcOrd="0" destOrd="1" presId="urn:microsoft.com/office/officeart/2008/layout/PictureStrips"/>
    <dgm:cxn modelId="{04C86122-B073-574C-A07C-B4EF256EB8A6}" type="presOf" srcId="{EA882DB4-39EE-0742-AC02-86152527F1FB}" destId="{4A00A8BD-34EB-0943-BF54-B870BC13974E}" srcOrd="0" destOrd="2" presId="urn:microsoft.com/office/officeart/2008/layout/PictureStrips"/>
    <dgm:cxn modelId="{0AAAC328-8AD5-C740-86C4-5C68750D1160}" srcId="{EAA6FFD3-CAFA-204B-A80A-5E3B7DFFBA4C}" destId="{3551EC38-87B8-2E44-8155-C5DAABAFC868}" srcOrd="0" destOrd="0" parTransId="{0B71DE1F-3434-EC4D-8DE4-C19BBA638610}" sibTransId="{F62E9E62-C168-B147-9141-EBB70EA32623}"/>
    <dgm:cxn modelId="{0050BC2E-B413-4F4C-BEE9-419A02AB22B6}" srcId="{853F8536-7018-4B4B-8215-F4A013A8DA04}" destId="{80567631-20D9-AB48-B119-5EB24DCBB1A3}" srcOrd="0" destOrd="0" parTransId="{EA712271-F6E2-7549-B1FA-B4B03E7A01D2}" sibTransId="{7738A189-CD55-004F-B2F0-5B4D7B0142D0}"/>
    <dgm:cxn modelId="{EC4D0032-0321-4F40-855E-4E8F938B06C5}" srcId="{EAA6FFD3-CAFA-204B-A80A-5E3B7DFFBA4C}" destId="{EA882DB4-39EE-0742-AC02-86152527F1FB}" srcOrd="1" destOrd="0" parTransId="{961AE1F3-429A-254B-A23B-B5463CA8E4D7}" sibTransId="{4B0A1C41-BE42-2A4F-9F47-627387EE784F}"/>
    <dgm:cxn modelId="{DC2A2C43-1931-7741-AA34-F5F91B6820EA}" srcId="{853F8536-7018-4B4B-8215-F4A013A8DA04}" destId="{C0E21A22-D2EA-B44D-96F5-EE7AECB64B2A}" srcOrd="3" destOrd="0" parTransId="{2C4C1F17-83E6-3A4A-BB23-8FB4AE17D030}" sibTransId="{5892172B-7B90-8747-ACA7-5ECC20B9BDA7}"/>
    <dgm:cxn modelId="{BF1F2447-075A-1642-8B7E-566D0449528C}" type="presOf" srcId="{A37DD9AD-DE92-4A4A-8F31-9B3CC0FEAF47}" destId="{A5593AF6-13DB-DE42-BD3D-1C752AEB29B7}" srcOrd="0" destOrd="2" presId="urn:microsoft.com/office/officeart/2008/layout/PictureStrips"/>
    <dgm:cxn modelId="{50B8A452-35EF-C54B-9E55-3B36584B9004}" type="presOf" srcId="{C0E21A22-D2EA-B44D-96F5-EE7AECB64B2A}" destId="{2615D30E-19AB-0D4C-83E6-CEF3354C82B7}" srcOrd="0" destOrd="0" presId="urn:microsoft.com/office/officeart/2008/layout/PictureStrips"/>
    <dgm:cxn modelId="{BDB26C6C-FB64-A24B-90A3-1B2B333CF6B2}" type="presOf" srcId="{6C49D0C4-833E-5146-B5B9-90BFCDFF93F0}" destId="{68440F89-6A19-AC46-B4D9-159708B8C8BB}" srcOrd="0" destOrd="1" presId="urn:microsoft.com/office/officeart/2008/layout/PictureStrips"/>
    <dgm:cxn modelId="{C9363C7B-0906-EE4A-97AC-5A182FFFD795}" srcId="{80567631-20D9-AB48-B119-5EB24DCBB1A3}" destId="{CE0DE468-0412-D443-93A9-5399F3E3A7B0}" srcOrd="1" destOrd="0" parTransId="{170B8D6C-D729-E64F-89AF-ACD993E83CE7}" sibTransId="{4A751486-9171-F346-87ED-4D6542687FC4}"/>
    <dgm:cxn modelId="{786A7A87-3315-7943-BC86-8BE1DB4FE025}" srcId="{CCBAF06D-48A7-3F44-9D68-A4FCF4548ED1}" destId="{769EF642-0552-0A44-87DE-8D372C500D85}" srcOrd="0" destOrd="0" parTransId="{88C5DE25-7244-4948-9156-93F79F86F6AD}" sibTransId="{1723A9B3-24B8-7F4C-9300-D1AF22408224}"/>
    <dgm:cxn modelId="{0788B8A0-6B69-7C4C-9BDE-17C071F2A79C}" srcId="{C0E21A22-D2EA-B44D-96F5-EE7AECB64B2A}" destId="{F1E7B67A-B107-1647-9A0A-7A6DF47CF6C5}" srcOrd="0" destOrd="0" parTransId="{75AB6FAB-E20F-A547-B2D1-F8CD2B4B0577}" sibTransId="{7E0B80E6-1656-C847-BC45-593DF67553CA}"/>
    <dgm:cxn modelId="{D9AFE8A8-C9B3-494D-99FD-353993C14003}" type="presOf" srcId="{CCBAF06D-48A7-3F44-9D68-A4FCF4548ED1}" destId="{A5593AF6-13DB-DE42-BD3D-1C752AEB29B7}" srcOrd="0" destOrd="0" presId="urn:microsoft.com/office/officeart/2008/layout/PictureStrips"/>
    <dgm:cxn modelId="{372F01A9-74DA-8947-8CAA-6EB5CD8121DE}" type="presOf" srcId="{EAA6FFD3-CAFA-204B-A80A-5E3B7DFFBA4C}" destId="{4A00A8BD-34EB-0943-BF54-B870BC13974E}" srcOrd="0" destOrd="0" presId="urn:microsoft.com/office/officeart/2008/layout/PictureStrips"/>
    <dgm:cxn modelId="{7C2BE5AA-301F-E747-9DA0-E7F706BD700A}" type="presOf" srcId="{F1E7B67A-B107-1647-9A0A-7A6DF47CF6C5}" destId="{2615D30E-19AB-0D4C-83E6-CEF3354C82B7}" srcOrd="0" destOrd="1" presId="urn:microsoft.com/office/officeart/2008/layout/PictureStrips"/>
    <dgm:cxn modelId="{53AD26B4-12E4-2B4D-A5BE-F3225904091C}" type="presOf" srcId="{CE0DE468-0412-D443-93A9-5399F3E3A7B0}" destId="{68440F89-6A19-AC46-B4D9-159708B8C8BB}" srcOrd="0" destOrd="2" presId="urn:microsoft.com/office/officeart/2008/layout/PictureStrips"/>
    <dgm:cxn modelId="{91B501C1-CF4F-3C43-AF42-7FD6E9477054}" type="presOf" srcId="{80567631-20D9-AB48-B119-5EB24DCBB1A3}" destId="{68440F89-6A19-AC46-B4D9-159708B8C8BB}" srcOrd="0" destOrd="0" presId="urn:microsoft.com/office/officeart/2008/layout/PictureStrips"/>
    <dgm:cxn modelId="{9625DCC7-E9A1-704B-83D3-4684765E06E2}" srcId="{853F8536-7018-4B4B-8215-F4A013A8DA04}" destId="{CCBAF06D-48A7-3F44-9D68-A4FCF4548ED1}" srcOrd="2" destOrd="0" parTransId="{DDB25C5F-08DD-B04E-A613-E6EAE84FD148}" sibTransId="{B36E0FAB-AC9D-684F-A278-D3EEEAC03B1F}"/>
    <dgm:cxn modelId="{421435CC-BE34-F64A-A170-ED262839E504}" srcId="{853F8536-7018-4B4B-8215-F4A013A8DA04}" destId="{EAA6FFD3-CAFA-204B-A80A-5E3B7DFFBA4C}" srcOrd="1" destOrd="0" parTransId="{479CD0C3-0704-094C-9202-750AB854012A}" sibTransId="{07E69D25-17CD-6342-8741-5C97BFFB0695}"/>
    <dgm:cxn modelId="{18F265D9-1CCC-2B43-AE9B-B409733A7B43}" type="presOf" srcId="{769EF642-0552-0A44-87DE-8D372C500D85}" destId="{A5593AF6-13DB-DE42-BD3D-1C752AEB29B7}" srcOrd="0" destOrd="1" presId="urn:microsoft.com/office/officeart/2008/layout/PictureStrips"/>
    <dgm:cxn modelId="{B4A663EC-4672-F94D-AC6A-F7D9A450BB3B}" srcId="{80567631-20D9-AB48-B119-5EB24DCBB1A3}" destId="{6C49D0C4-833E-5146-B5B9-90BFCDFF93F0}" srcOrd="0" destOrd="0" parTransId="{BA35A5F5-536A-6544-B14A-ADA2420BE12D}" sibTransId="{D3AD25BF-4749-A747-AF32-32A2820A3783}"/>
    <dgm:cxn modelId="{4A32C7E5-8249-4841-8422-03692F22DA4E}" type="presParOf" srcId="{9331761A-7E99-D940-A206-7BD6F21A8758}" destId="{2D4E4D6C-053D-D64B-94EC-81649C9DAADC}" srcOrd="0" destOrd="0" presId="urn:microsoft.com/office/officeart/2008/layout/PictureStrips"/>
    <dgm:cxn modelId="{18F79B97-F1F8-F24C-BA17-9CFDA8576688}" type="presParOf" srcId="{2D4E4D6C-053D-D64B-94EC-81649C9DAADC}" destId="{68440F89-6A19-AC46-B4D9-159708B8C8BB}" srcOrd="0" destOrd="0" presId="urn:microsoft.com/office/officeart/2008/layout/PictureStrips"/>
    <dgm:cxn modelId="{368199AD-01FF-1548-9DB5-362C09F627D6}" type="presParOf" srcId="{2D4E4D6C-053D-D64B-94EC-81649C9DAADC}" destId="{92689E74-90DC-904A-AEF7-447A73508648}" srcOrd="1" destOrd="0" presId="urn:microsoft.com/office/officeart/2008/layout/PictureStrips"/>
    <dgm:cxn modelId="{28D0822E-786E-884A-B7E4-8C493CE7A070}" type="presParOf" srcId="{9331761A-7E99-D940-A206-7BD6F21A8758}" destId="{CBC671C4-E387-0945-B0C8-EEA6EF0B259A}" srcOrd="1" destOrd="0" presId="urn:microsoft.com/office/officeart/2008/layout/PictureStrips"/>
    <dgm:cxn modelId="{985C8E61-78D1-664C-9811-6220B3321300}" type="presParOf" srcId="{9331761A-7E99-D940-A206-7BD6F21A8758}" destId="{DB8AF129-E063-B54B-A1F1-72F7026BDF9D}" srcOrd="2" destOrd="0" presId="urn:microsoft.com/office/officeart/2008/layout/PictureStrips"/>
    <dgm:cxn modelId="{D02B5725-BF1B-E54C-B5E9-9113E8F6AC26}" type="presParOf" srcId="{DB8AF129-E063-B54B-A1F1-72F7026BDF9D}" destId="{4A00A8BD-34EB-0943-BF54-B870BC13974E}" srcOrd="0" destOrd="0" presId="urn:microsoft.com/office/officeart/2008/layout/PictureStrips"/>
    <dgm:cxn modelId="{C94AAFBA-CE1F-C141-A4E1-45C55997D327}" type="presParOf" srcId="{DB8AF129-E063-B54B-A1F1-72F7026BDF9D}" destId="{93D311E5-917B-F64F-8C24-5FB95670D5EC}" srcOrd="1" destOrd="0" presId="urn:microsoft.com/office/officeart/2008/layout/PictureStrips"/>
    <dgm:cxn modelId="{D8D029EC-CC41-D54E-B8AC-10AF3A13DA06}" type="presParOf" srcId="{9331761A-7E99-D940-A206-7BD6F21A8758}" destId="{E27E4572-A938-A747-9B73-976C654B963F}" srcOrd="3" destOrd="0" presId="urn:microsoft.com/office/officeart/2008/layout/PictureStrips"/>
    <dgm:cxn modelId="{A4C76049-574B-4646-A5B5-66E42E87C992}" type="presParOf" srcId="{9331761A-7E99-D940-A206-7BD6F21A8758}" destId="{BAE5DACC-19DB-334D-B8AF-A128E2BD4676}" srcOrd="4" destOrd="0" presId="urn:microsoft.com/office/officeart/2008/layout/PictureStrips"/>
    <dgm:cxn modelId="{738B0FF4-EB4A-7642-BB79-252A0144B7AC}" type="presParOf" srcId="{BAE5DACC-19DB-334D-B8AF-A128E2BD4676}" destId="{A5593AF6-13DB-DE42-BD3D-1C752AEB29B7}" srcOrd="0" destOrd="0" presId="urn:microsoft.com/office/officeart/2008/layout/PictureStrips"/>
    <dgm:cxn modelId="{AA3DCDEA-CC55-5D4E-81C7-781AB9D818C5}" type="presParOf" srcId="{BAE5DACC-19DB-334D-B8AF-A128E2BD4676}" destId="{666F6B93-8EA6-1340-B0F4-E100BBD88E56}" srcOrd="1" destOrd="0" presId="urn:microsoft.com/office/officeart/2008/layout/PictureStrips"/>
    <dgm:cxn modelId="{593F7D7B-628F-3A4F-B8B0-0883493989B5}" type="presParOf" srcId="{9331761A-7E99-D940-A206-7BD6F21A8758}" destId="{36D44BDB-0995-CD45-A10A-3A81D18291B8}" srcOrd="5" destOrd="0" presId="urn:microsoft.com/office/officeart/2008/layout/PictureStrips"/>
    <dgm:cxn modelId="{632262A2-5DB2-1245-A4B9-9A4B2293DBD5}" type="presParOf" srcId="{9331761A-7E99-D940-A206-7BD6F21A8758}" destId="{9E732EC1-A607-8C45-B02B-2377768C33F0}" srcOrd="6" destOrd="0" presId="urn:microsoft.com/office/officeart/2008/layout/PictureStrips"/>
    <dgm:cxn modelId="{0D69DDF5-DD70-9144-9B5E-11F224175917}" type="presParOf" srcId="{9E732EC1-A607-8C45-B02B-2377768C33F0}" destId="{2615D30E-19AB-0D4C-83E6-CEF3354C82B7}" srcOrd="0" destOrd="0" presId="urn:microsoft.com/office/officeart/2008/layout/PictureStrips"/>
    <dgm:cxn modelId="{51DAF352-E017-7441-964D-50AA533E8B53}" type="presParOf" srcId="{9E732EC1-A607-8C45-B02B-2377768C33F0}" destId="{1EC91B4E-0766-3B45-9B35-4A6D1CA04F9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3F8536-7018-4B4B-8215-F4A013A8DA04}" type="doc">
      <dgm:prSet loTypeId="urn:microsoft.com/office/officeart/2008/layout/PictureStrips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0567631-20D9-AB48-B119-5EB24DCBB1A3}">
      <dgm:prSet phldrT="[Text]"/>
      <dgm:spPr/>
      <dgm:t>
        <a:bodyPr/>
        <a:lstStyle/>
        <a:p>
          <a:pPr>
            <a:buAutoNum type="arabicPeriod"/>
          </a:pPr>
          <a:r>
            <a:rPr lang="en-US" dirty="0"/>
            <a:t>Introduction</a:t>
          </a:r>
        </a:p>
      </dgm:t>
    </dgm:pt>
    <dgm:pt modelId="{EA712271-F6E2-7549-B1FA-B4B03E7A01D2}" type="parTrans" cxnId="{0050BC2E-B413-4F4C-BEE9-419A02AB22B6}">
      <dgm:prSet/>
      <dgm:spPr/>
      <dgm:t>
        <a:bodyPr/>
        <a:lstStyle/>
        <a:p>
          <a:endParaRPr lang="en-US"/>
        </a:p>
      </dgm:t>
    </dgm:pt>
    <dgm:pt modelId="{7738A189-CD55-004F-B2F0-5B4D7B0142D0}" type="sibTrans" cxnId="{0050BC2E-B413-4F4C-BEE9-419A02AB22B6}">
      <dgm:prSet/>
      <dgm:spPr/>
      <dgm:t>
        <a:bodyPr/>
        <a:lstStyle/>
        <a:p>
          <a:endParaRPr lang="en-US"/>
        </a:p>
      </dgm:t>
    </dgm:pt>
    <dgm:pt modelId="{6C49D0C4-833E-5146-B5B9-90BFCDFF93F0}">
      <dgm:prSet/>
      <dgm:spPr/>
      <dgm:t>
        <a:bodyPr/>
        <a:lstStyle/>
        <a:p>
          <a:r>
            <a:rPr lang="en-US"/>
            <a:t>What is branch prediction?</a:t>
          </a:r>
          <a:endParaRPr lang="en-US" dirty="0"/>
        </a:p>
      </dgm:t>
    </dgm:pt>
    <dgm:pt modelId="{BA35A5F5-536A-6544-B14A-ADA2420BE12D}" type="parTrans" cxnId="{B4A663EC-4672-F94D-AC6A-F7D9A450BB3B}">
      <dgm:prSet/>
      <dgm:spPr/>
      <dgm:t>
        <a:bodyPr/>
        <a:lstStyle/>
        <a:p>
          <a:endParaRPr lang="en-US"/>
        </a:p>
      </dgm:t>
    </dgm:pt>
    <dgm:pt modelId="{D3AD25BF-4749-A747-AF32-32A2820A3783}" type="sibTrans" cxnId="{B4A663EC-4672-F94D-AC6A-F7D9A450BB3B}">
      <dgm:prSet/>
      <dgm:spPr/>
      <dgm:t>
        <a:bodyPr/>
        <a:lstStyle/>
        <a:p>
          <a:endParaRPr lang="en-US"/>
        </a:p>
      </dgm:t>
    </dgm:pt>
    <dgm:pt modelId="{CE0DE468-0412-D443-93A9-5399F3E3A7B0}">
      <dgm:prSet/>
      <dgm:spPr/>
      <dgm:t>
        <a:bodyPr/>
        <a:lstStyle/>
        <a:p>
          <a:r>
            <a:rPr lang="en-US" dirty="0"/>
            <a:t>Why is it useful?</a:t>
          </a:r>
        </a:p>
      </dgm:t>
    </dgm:pt>
    <dgm:pt modelId="{170B8D6C-D729-E64F-89AF-ACD993E83CE7}" type="parTrans" cxnId="{C9363C7B-0906-EE4A-97AC-5A182FFFD795}">
      <dgm:prSet/>
      <dgm:spPr/>
      <dgm:t>
        <a:bodyPr/>
        <a:lstStyle/>
        <a:p>
          <a:endParaRPr lang="en-US"/>
        </a:p>
      </dgm:t>
    </dgm:pt>
    <dgm:pt modelId="{4A751486-9171-F346-87ED-4D6542687FC4}" type="sibTrans" cxnId="{C9363C7B-0906-EE4A-97AC-5A182FFFD795}">
      <dgm:prSet/>
      <dgm:spPr/>
      <dgm:t>
        <a:bodyPr/>
        <a:lstStyle/>
        <a:p>
          <a:endParaRPr lang="en-US"/>
        </a:p>
      </dgm:t>
    </dgm:pt>
    <dgm:pt modelId="{EAA6FFD3-CAFA-204B-A80A-5E3B7DFFBA4C}">
      <dgm:prSet/>
      <dgm:spPr/>
      <dgm:t>
        <a:bodyPr/>
        <a:lstStyle/>
        <a:p>
          <a:r>
            <a:rPr lang="en-US"/>
            <a:t>System Architecture</a:t>
          </a:r>
          <a:endParaRPr lang="en-US" dirty="0"/>
        </a:p>
      </dgm:t>
    </dgm:pt>
    <dgm:pt modelId="{479CD0C3-0704-094C-9202-750AB854012A}" type="parTrans" cxnId="{421435CC-BE34-F64A-A170-ED262839E504}">
      <dgm:prSet/>
      <dgm:spPr/>
      <dgm:t>
        <a:bodyPr/>
        <a:lstStyle/>
        <a:p>
          <a:endParaRPr lang="en-US"/>
        </a:p>
      </dgm:t>
    </dgm:pt>
    <dgm:pt modelId="{07E69D25-17CD-6342-8741-5C97BFFB0695}" type="sibTrans" cxnId="{421435CC-BE34-F64A-A170-ED262839E504}">
      <dgm:prSet/>
      <dgm:spPr/>
      <dgm:t>
        <a:bodyPr/>
        <a:lstStyle/>
        <a:p>
          <a:endParaRPr lang="en-US"/>
        </a:p>
      </dgm:t>
    </dgm:pt>
    <dgm:pt modelId="{3551EC38-87B8-2E44-8155-C5DAABAFC868}">
      <dgm:prSet/>
      <dgm:spPr/>
      <dgm:t>
        <a:bodyPr/>
        <a:lstStyle/>
        <a:p>
          <a:r>
            <a:rPr lang="en-US"/>
            <a:t>High level design</a:t>
          </a:r>
          <a:endParaRPr lang="en-US" dirty="0"/>
        </a:p>
      </dgm:t>
    </dgm:pt>
    <dgm:pt modelId="{0B71DE1F-3434-EC4D-8DE4-C19BBA638610}" type="parTrans" cxnId="{0AAAC328-8AD5-C740-86C4-5C68750D1160}">
      <dgm:prSet/>
      <dgm:spPr/>
      <dgm:t>
        <a:bodyPr/>
        <a:lstStyle/>
        <a:p>
          <a:endParaRPr lang="en-US"/>
        </a:p>
      </dgm:t>
    </dgm:pt>
    <dgm:pt modelId="{F62E9E62-C168-B147-9141-EBB70EA32623}" type="sibTrans" cxnId="{0AAAC328-8AD5-C740-86C4-5C68750D1160}">
      <dgm:prSet/>
      <dgm:spPr/>
      <dgm:t>
        <a:bodyPr/>
        <a:lstStyle/>
        <a:p>
          <a:endParaRPr lang="en-US"/>
        </a:p>
      </dgm:t>
    </dgm:pt>
    <dgm:pt modelId="{EA882DB4-39EE-0742-AC02-86152527F1FB}">
      <dgm:prSet/>
      <dgm:spPr/>
      <dgm:t>
        <a:bodyPr/>
        <a:lstStyle/>
        <a:p>
          <a:r>
            <a:rPr lang="en-US"/>
            <a:t>Component analysis</a:t>
          </a:r>
          <a:endParaRPr lang="en-US" dirty="0"/>
        </a:p>
      </dgm:t>
    </dgm:pt>
    <dgm:pt modelId="{961AE1F3-429A-254B-A23B-B5463CA8E4D7}" type="parTrans" cxnId="{EC4D0032-0321-4F40-855E-4E8F938B06C5}">
      <dgm:prSet/>
      <dgm:spPr/>
      <dgm:t>
        <a:bodyPr/>
        <a:lstStyle/>
        <a:p>
          <a:endParaRPr lang="en-US"/>
        </a:p>
      </dgm:t>
    </dgm:pt>
    <dgm:pt modelId="{4B0A1C41-BE42-2A4F-9F47-627387EE784F}" type="sibTrans" cxnId="{EC4D0032-0321-4F40-855E-4E8F938B06C5}">
      <dgm:prSet/>
      <dgm:spPr/>
      <dgm:t>
        <a:bodyPr/>
        <a:lstStyle/>
        <a:p>
          <a:endParaRPr lang="en-US"/>
        </a:p>
      </dgm:t>
    </dgm:pt>
    <dgm:pt modelId="{CCBAF06D-48A7-3F44-9D68-A4FCF4548ED1}">
      <dgm:prSet/>
      <dgm:spPr/>
      <dgm:t>
        <a:bodyPr/>
        <a:lstStyle/>
        <a:p>
          <a:r>
            <a:rPr lang="en-US"/>
            <a:t>Testing</a:t>
          </a:r>
          <a:endParaRPr lang="en-US" dirty="0"/>
        </a:p>
      </dgm:t>
    </dgm:pt>
    <dgm:pt modelId="{DDB25C5F-08DD-B04E-A613-E6EAE84FD148}" type="parTrans" cxnId="{9625DCC7-E9A1-704B-83D3-4684765E06E2}">
      <dgm:prSet/>
      <dgm:spPr/>
      <dgm:t>
        <a:bodyPr/>
        <a:lstStyle/>
        <a:p>
          <a:endParaRPr lang="en-US"/>
        </a:p>
      </dgm:t>
    </dgm:pt>
    <dgm:pt modelId="{B36E0FAB-AC9D-684F-A278-D3EEEAC03B1F}" type="sibTrans" cxnId="{9625DCC7-E9A1-704B-83D3-4684765E06E2}">
      <dgm:prSet/>
      <dgm:spPr/>
      <dgm:t>
        <a:bodyPr/>
        <a:lstStyle/>
        <a:p>
          <a:endParaRPr lang="en-US"/>
        </a:p>
      </dgm:t>
    </dgm:pt>
    <dgm:pt modelId="{769EF642-0552-0A44-87DE-8D372C500D85}">
      <dgm:prSet/>
      <dgm:spPr/>
      <dgm:t>
        <a:bodyPr/>
        <a:lstStyle/>
        <a:p>
          <a:r>
            <a:rPr lang="en-US"/>
            <a:t>RISC-V code</a:t>
          </a:r>
          <a:endParaRPr lang="en-US" dirty="0"/>
        </a:p>
      </dgm:t>
    </dgm:pt>
    <dgm:pt modelId="{88C5DE25-7244-4948-9156-93F79F86F6AD}" type="parTrans" cxnId="{786A7A87-3315-7943-BC86-8BE1DB4FE025}">
      <dgm:prSet/>
      <dgm:spPr/>
      <dgm:t>
        <a:bodyPr/>
        <a:lstStyle/>
        <a:p>
          <a:endParaRPr lang="en-US"/>
        </a:p>
      </dgm:t>
    </dgm:pt>
    <dgm:pt modelId="{1723A9B3-24B8-7F4C-9300-D1AF22408224}" type="sibTrans" cxnId="{786A7A87-3315-7943-BC86-8BE1DB4FE025}">
      <dgm:prSet/>
      <dgm:spPr/>
      <dgm:t>
        <a:bodyPr/>
        <a:lstStyle/>
        <a:p>
          <a:endParaRPr lang="en-US"/>
        </a:p>
      </dgm:t>
    </dgm:pt>
    <dgm:pt modelId="{A37DD9AD-DE92-4A4A-8F31-9B3CC0FEAF47}">
      <dgm:prSet/>
      <dgm:spPr/>
      <dgm:t>
        <a:bodyPr/>
        <a:lstStyle/>
        <a:p>
          <a:r>
            <a:rPr lang="en-US"/>
            <a:t>Testbench and results</a:t>
          </a:r>
          <a:endParaRPr lang="en-US" dirty="0"/>
        </a:p>
      </dgm:t>
    </dgm:pt>
    <dgm:pt modelId="{FC487E8F-9F67-F34C-B7F4-B843AAE7FC81}" type="parTrans" cxnId="{85ABDE0A-74A2-9842-B3BD-77727A1411AE}">
      <dgm:prSet/>
      <dgm:spPr/>
      <dgm:t>
        <a:bodyPr/>
        <a:lstStyle/>
        <a:p>
          <a:endParaRPr lang="en-US"/>
        </a:p>
      </dgm:t>
    </dgm:pt>
    <dgm:pt modelId="{DC2AAD7F-90AA-F644-8B16-C9AE6C206BCE}" type="sibTrans" cxnId="{85ABDE0A-74A2-9842-B3BD-77727A1411AE}">
      <dgm:prSet/>
      <dgm:spPr/>
      <dgm:t>
        <a:bodyPr/>
        <a:lstStyle/>
        <a:p>
          <a:endParaRPr lang="en-US"/>
        </a:p>
      </dgm:t>
    </dgm:pt>
    <dgm:pt modelId="{C0E21A22-D2EA-B44D-96F5-EE7AECB64B2A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2C4C1F17-83E6-3A4A-BB23-8FB4AE17D030}" type="parTrans" cxnId="{DC2A2C43-1931-7741-AA34-F5F91B6820EA}">
      <dgm:prSet/>
      <dgm:spPr/>
      <dgm:t>
        <a:bodyPr/>
        <a:lstStyle/>
        <a:p>
          <a:endParaRPr lang="en-US"/>
        </a:p>
      </dgm:t>
    </dgm:pt>
    <dgm:pt modelId="{5892172B-7B90-8747-ACA7-5ECC20B9BDA7}" type="sibTrans" cxnId="{DC2A2C43-1931-7741-AA34-F5F91B6820EA}">
      <dgm:prSet/>
      <dgm:spPr/>
      <dgm:t>
        <a:bodyPr/>
        <a:lstStyle/>
        <a:p>
          <a:endParaRPr lang="en-US"/>
        </a:p>
      </dgm:t>
    </dgm:pt>
    <dgm:pt modelId="{F1E7B67A-B107-1647-9A0A-7A6DF47CF6C5}">
      <dgm:prSet/>
      <dgm:spPr/>
      <dgm:t>
        <a:bodyPr/>
        <a:lstStyle/>
        <a:p>
          <a:r>
            <a:rPr lang="en-US" dirty="0"/>
            <a:t>Future work</a:t>
          </a:r>
        </a:p>
      </dgm:t>
    </dgm:pt>
    <dgm:pt modelId="{75AB6FAB-E20F-A547-B2D1-F8CD2B4B0577}" type="parTrans" cxnId="{0788B8A0-6B69-7C4C-9BDE-17C071F2A79C}">
      <dgm:prSet/>
      <dgm:spPr/>
      <dgm:t>
        <a:bodyPr/>
        <a:lstStyle/>
        <a:p>
          <a:endParaRPr lang="en-US"/>
        </a:p>
      </dgm:t>
    </dgm:pt>
    <dgm:pt modelId="{7E0B80E6-1656-C847-BC45-593DF67553CA}" type="sibTrans" cxnId="{0788B8A0-6B69-7C4C-9BDE-17C071F2A79C}">
      <dgm:prSet/>
      <dgm:spPr/>
      <dgm:t>
        <a:bodyPr/>
        <a:lstStyle/>
        <a:p>
          <a:endParaRPr lang="en-US"/>
        </a:p>
      </dgm:t>
    </dgm:pt>
    <dgm:pt modelId="{9331761A-7E99-D940-A206-7BD6F21A8758}" type="pres">
      <dgm:prSet presAssocID="{853F8536-7018-4B4B-8215-F4A013A8DA04}" presName="Name0" presStyleCnt="0">
        <dgm:presLayoutVars>
          <dgm:dir/>
          <dgm:resizeHandles val="exact"/>
        </dgm:presLayoutVars>
      </dgm:prSet>
      <dgm:spPr/>
    </dgm:pt>
    <dgm:pt modelId="{2D4E4D6C-053D-D64B-94EC-81649C9DAADC}" type="pres">
      <dgm:prSet presAssocID="{80567631-20D9-AB48-B119-5EB24DCBB1A3}" presName="composite" presStyleCnt="0"/>
      <dgm:spPr/>
    </dgm:pt>
    <dgm:pt modelId="{68440F89-6A19-AC46-B4D9-159708B8C8BB}" type="pres">
      <dgm:prSet presAssocID="{80567631-20D9-AB48-B119-5EB24DCBB1A3}" presName="rect1" presStyleLbl="trAlignAcc1" presStyleIdx="0" presStyleCnt="4">
        <dgm:presLayoutVars>
          <dgm:bulletEnabled val="1"/>
        </dgm:presLayoutVars>
      </dgm:prSet>
      <dgm:spPr/>
    </dgm:pt>
    <dgm:pt modelId="{92689E74-90DC-904A-AEF7-447A73508648}" type="pres">
      <dgm:prSet presAssocID="{80567631-20D9-AB48-B119-5EB24DCBB1A3}" presName="rect2" presStyleLbl="fgImgPlace1" presStyleIdx="0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BC671C4-E387-0945-B0C8-EEA6EF0B259A}" type="pres">
      <dgm:prSet presAssocID="{7738A189-CD55-004F-B2F0-5B4D7B0142D0}" presName="sibTrans" presStyleCnt="0"/>
      <dgm:spPr/>
    </dgm:pt>
    <dgm:pt modelId="{DB8AF129-E063-B54B-A1F1-72F7026BDF9D}" type="pres">
      <dgm:prSet presAssocID="{EAA6FFD3-CAFA-204B-A80A-5E3B7DFFBA4C}" presName="composite" presStyleCnt="0"/>
      <dgm:spPr/>
    </dgm:pt>
    <dgm:pt modelId="{4A00A8BD-34EB-0943-BF54-B870BC13974E}" type="pres">
      <dgm:prSet presAssocID="{EAA6FFD3-CAFA-204B-A80A-5E3B7DFFBA4C}" presName="rect1" presStyleLbl="trAlignAcc1" presStyleIdx="1" presStyleCnt="4">
        <dgm:presLayoutVars>
          <dgm:bulletEnabled val="1"/>
        </dgm:presLayoutVars>
      </dgm:prSet>
      <dgm:spPr/>
    </dgm:pt>
    <dgm:pt modelId="{93D311E5-917B-F64F-8C24-5FB95670D5EC}" type="pres">
      <dgm:prSet presAssocID="{EAA6FFD3-CAFA-204B-A80A-5E3B7DFFBA4C}" presName="rect2" presStyleLbl="fgImgPlace1" presStyleIdx="1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27E4572-A938-A747-9B73-976C654B963F}" type="pres">
      <dgm:prSet presAssocID="{07E69D25-17CD-6342-8741-5C97BFFB0695}" presName="sibTrans" presStyleCnt="0"/>
      <dgm:spPr/>
    </dgm:pt>
    <dgm:pt modelId="{BAE5DACC-19DB-334D-B8AF-A128E2BD4676}" type="pres">
      <dgm:prSet presAssocID="{CCBAF06D-48A7-3F44-9D68-A4FCF4548ED1}" presName="composite" presStyleCnt="0"/>
      <dgm:spPr/>
    </dgm:pt>
    <dgm:pt modelId="{A5593AF6-13DB-DE42-BD3D-1C752AEB29B7}" type="pres">
      <dgm:prSet presAssocID="{CCBAF06D-48A7-3F44-9D68-A4FCF4548ED1}" presName="rect1" presStyleLbl="trAlignAcc1" presStyleIdx="2" presStyleCnt="4">
        <dgm:presLayoutVars>
          <dgm:bulletEnabled val="1"/>
        </dgm:presLayoutVars>
      </dgm:prSet>
      <dgm:spPr/>
    </dgm:pt>
    <dgm:pt modelId="{666F6B93-8EA6-1340-B0F4-E100BBD88E56}" type="pres">
      <dgm:prSet presAssocID="{CCBAF06D-48A7-3F44-9D68-A4FCF4548ED1}" presName="rect2" presStyleLbl="fgImgPlace1" presStyleIdx="2" presStyleCnt="4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6D44BDB-0995-CD45-A10A-3A81D18291B8}" type="pres">
      <dgm:prSet presAssocID="{B36E0FAB-AC9D-684F-A278-D3EEEAC03B1F}" presName="sibTrans" presStyleCnt="0"/>
      <dgm:spPr/>
    </dgm:pt>
    <dgm:pt modelId="{9E732EC1-A607-8C45-B02B-2377768C33F0}" type="pres">
      <dgm:prSet presAssocID="{C0E21A22-D2EA-B44D-96F5-EE7AECB64B2A}" presName="composite" presStyleCnt="0"/>
      <dgm:spPr/>
    </dgm:pt>
    <dgm:pt modelId="{2615D30E-19AB-0D4C-83E6-CEF3354C82B7}" type="pres">
      <dgm:prSet presAssocID="{C0E21A22-D2EA-B44D-96F5-EE7AECB64B2A}" presName="rect1" presStyleLbl="trAlignAcc1" presStyleIdx="3" presStyleCnt="4">
        <dgm:presLayoutVars>
          <dgm:bulletEnabled val="1"/>
        </dgm:presLayoutVars>
      </dgm:prSet>
      <dgm:spPr/>
    </dgm:pt>
    <dgm:pt modelId="{1EC91B4E-0766-3B45-9B35-4A6D1CA04F93}" type="pres">
      <dgm:prSet presAssocID="{C0E21A22-D2EA-B44D-96F5-EE7AECB64B2A}" presName="rect2" presStyleLbl="fgImgPlace1" presStyleIdx="3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8E68C605-7252-8245-846D-63D8A1AA29BA}" type="presOf" srcId="{853F8536-7018-4B4B-8215-F4A013A8DA04}" destId="{9331761A-7E99-D940-A206-7BD6F21A8758}" srcOrd="0" destOrd="0" presId="urn:microsoft.com/office/officeart/2008/layout/PictureStrips"/>
    <dgm:cxn modelId="{85ABDE0A-74A2-9842-B3BD-77727A1411AE}" srcId="{CCBAF06D-48A7-3F44-9D68-A4FCF4548ED1}" destId="{A37DD9AD-DE92-4A4A-8F31-9B3CC0FEAF47}" srcOrd="1" destOrd="0" parTransId="{FC487E8F-9F67-F34C-B7F4-B843AAE7FC81}" sibTransId="{DC2AAD7F-90AA-F644-8B16-C9AE6C206BCE}"/>
    <dgm:cxn modelId="{EDA18417-8C9D-524D-921C-23B1B6E9A132}" type="presOf" srcId="{3551EC38-87B8-2E44-8155-C5DAABAFC868}" destId="{4A00A8BD-34EB-0943-BF54-B870BC13974E}" srcOrd="0" destOrd="1" presId="urn:microsoft.com/office/officeart/2008/layout/PictureStrips"/>
    <dgm:cxn modelId="{04C86122-B073-574C-A07C-B4EF256EB8A6}" type="presOf" srcId="{EA882DB4-39EE-0742-AC02-86152527F1FB}" destId="{4A00A8BD-34EB-0943-BF54-B870BC13974E}" srcOrd="0" destOrd="2" presId="urn:microsoft.com/office/officeart/2008/layout/PictureStrips"/>
    <dgm:cxn modelId="{0AAAC328-8AD5-C740-86C4-5C68750D1160}" srcId="{EAA6FFD3-CAFA-204B-A80A-5E3B7DFFBA4C}" destId="{3551EC38-87B8-2E44-8155-C5DAABAFC868}" srcOrd="0" destOrd="0" parTransId="{0B71DE1F-3434-EC4D-8DE4-C19BBA638610}" sibTransId="{F62E9E62-C168-B147-9141-EBB70EA32623}"/>
    <dgm:cxn modelId="{0050BC2E-B413-4F4C-BEE9-419A02AB22B6}" srcId="{853F8536-7018-4B4B-8215-F4A013A8DA04}" destId="{80567631-20D9-AB48-B119-5EB24DCBB1A3}" srcOrd="0" destOrd="0" parTransId="{EA712271-F6E2-7549-B1FA-B4B03E7A01D2}" sibTransId="{7738A189-CD55-004F-B2F0-5B4D7B0142D0}"/>
    <dgm:cxn modelId="{EC4D0032-0321-4F40-855E-4E8F938B06C5}" srcId="{EAA6FFD3-CAFA-204B-A80A-5E3B7DFFBA4C}" destId="{EA882DB4-39EE-0742-AC02-86152527F1FB}" srcOrd="1" destOrd="0" parTransId="{961AE1F3-429A-254B-A23B-B5463CA8E4D7}" sibTransId="{4B0A1C41-BE42-2A4F-9F47-627387EE784F}"/>
    <dgm:cxn modelId="{DC2A2C43-1931-7741-AA34-F5F91B6820EA}" srcId="{853F8536-7018-4B4B-8215-F4A013A8DA04}" destId="{C0E21A22-D2EA-B44D-96F5-EE7AECB64B2A}" srcOrd="3" destOrd="0" parTransId="{2C4C1F17-83E6-3A4A-BB23-8FB4AE17D030}" sibTransId="{5892172B-7B90-8747-ACA7-5ECC20B9BDA7}"/>
    <dgm:cxn modelId="{BF1F2447-075A-1642-8B7E-566D0449528C}" type="presOf" srcId="{A37DD9AD-DE92-4A4A-8F31-9B3CC0FEAF47}" destId="{A5593AF6-13DB-DE42-BD3D-1C752AEB29B7}" srcOrd="0" destOrd="2" presId="urn:microsoft.com/office/officeart/2008/layout/PictureStrips"/>
    <dgm:cxn modelId="{50B8A452-35EF-C54B-9E55-3B36584B9004}" type="presOf" srcId="{C0E21A22-D2EA-B44D-96F5-EE7AECB64B2A}" destId="{2615D30E-19AB-0D4C-83E6-CEF3354C82B7}" srcOrd="0" destOrd="0" presId="urn:microsoft.com/office/officeart/2008/layout/PictureStrips"/>
    <dgm:cxn modelId="{BDB26C6C-FB64-A24B-90A3-1B2B333CF6B2}" type="presOf" srcId="{6C49D0C4-833E-5146-B5B9-90BFCDFF93F0}" destId="{68440F89-6A19-AC46-B4D9-159708B8C8BB}" srcOrd="0" destOrd="1" presId="urn:microsoft.com/office/officeart/2008/layout/PictureStrips"/>
    <dgm:cxn modelId="{C9363C7B-0906-EE4A-97AC-5A182FFFD795}" srcId="{80567631-20D9-AB48-B119-5EB24DCBB1A3}" destId="{CE0DE468-0412-D443-93A9-5399F3E3A7B0}" srcOrd="1" destOrd="0" parTransId="{170B8D6C-D729-E64F-89AF-ACD993E83CE7}" sibTransId="{4A751486-9171-F346-87ED-4D6542687FC4}"/>
    <dgm:cxn modelId="{786A7A87-3315-7943-BC86-8BE1DB4FE025}" srcId="{CCBAF06D-48A7-3F44-9D68-A4FCF4548ED1}" destId="{769EF642-0552-0A44-87DE-8D372C500D85}" srcOrd="0" destOrd="0" parTransId="{88C5DE25-7244-4948-9156-93F79F86F6AD}" sibTransId="{1723A9B3-24B8-7F4C-9300-D1AF22408224}"/>
    <dgm:cxn modelId="{0788B8A0-6B69-7C4C-9BDE-17C071F2A79C}" srcId="{C0E21A22-D2EA-B44D-96F5-EE7AECB64B2A}" destId="{F1E7B67A-B107-1647-9A0A-7A6DF47CF6C5}" srcOrd="0" destOrd="0" parTransId="{75AB6FAB-E20F-A547-B2D1-F8CD2B4B0577}" sibTransId="{7E0B80E6-1656-C847-BC45-593DF67553CA}"/>
    <dgm:cxn modelId="{D9AFE8A8-C9B3-494D-99FD-353993C14003}" type="presOf" srcId="{CCBAF06D-48A7-3F44-9D68-A4FCF4548ED1}" destId="{A5593AF6-13DB-DE42-BD3D-1C752AEB29B7}" srcOrd="0" destOrd="0" presId="urn:microsoft.com/office/officeart/2008/layout/PictureStrips"/>
    <dgm:cxn modelId="{372F01A9-74DA-8947-8CAA-6EB5CD8121DE}" type="presOf" srcId="{EAA6FFD3-CAFA-204B-A80A-5E3B7DFFBA4C}" destId="{4A00A8BD-34EB-0943-BF54-B870BC13974E}" srcOrd="0" destOrd="0" presId="urn:microsoft.com/office/officeart/2008/layout/PictureStrips"/>
    <dgm:cxn modelId="{7C2BE5AA-301F-E747-9DA0-E7F706BD700A}" type="presOf" srcId="{F1E7B67A-B107-1647-9A0A-7A6DF47CF6C5}" destId="{2615D30E-19AB-0D4C-83E6-CEF3354C82B7}" srcOrd="0" destOrd="1" presId="urn:microsoft.com/office/officeart/2008/layout/PictureStrips"/>
    <dgm:cxn modelId="{53AD26B4-12E4-2B4D-A5BE-F3225904091C}" type="presOf" srcId="{CE0DE468-0412-D443-93A9-5399F3E3A7B0}" destId="{68440F89-6A19-AC46-B4D9-159708B8C8BB}" srcOrd="0" destOrd="2" presId="urn:microsoft.com/office/officeart/2008/layout/PictureStrips"/>
    <dgm:cxn modelId="{91B501C1-CF4F-3C43-AF42-7FD6E9477054}" type="presOf" srcId="{80567631-20D9-AB48-B119-5EB24DCBB1A3}" destId="{68440F89-6A19-AC46-B4D9-159708B8C8BB}" srcOrd="0" destOrd="0" presId="urn:microsoft.com/office/officeart/2008/layout/PictureStrips"/>
    <dgm:cxn modelId="{9625DCC7-E9A1-704B-83D3-4684765E06E2}" srcId="{853F8536-7018-4B4B-8215-F4A013A8DA04}" destId="{CCBAF06D-48A7-3F44-9D68-A4FCF4548ED1}" srcOrd="2" destOrd="0" parTransId="{DDB25C5F-08DD-B04E-A613-E6EAE84FD148}" sibTransId="{B36E0FAB-AC9D-684F-A278-D3EEEAC03B1F}"/>
    <dgm:cxn modelId="{421435CC-BE34-F64A-A170-ED262839E504}" srcId="{853F8536-7018-4B4B-8215-F4A013A8DA04}" destId="{EAA6FFD3-CAFA-204B-A80A-5E3B7DFFBA4C}" srcOrd="1" destOrd="0" parTransId="{479CD0C3-0704-094C-9202-750AB854012A}" sibTransId="{07E69D25-17CD-6342-8741-5C97BFFB0695}"/>
    <dgm:cxn modelId="{18F265D9-1CCC-2B43-AE9B-B409733A7B43}" type="presOf" srcId="{769EF642-0552-0A44-87DE-8D372C500D85}" destId="{A5593AF6-13DB-DE42-BD3D-1C752AEB29B7}" srcOrd="0" destOrd="1" presId="urn:microsoft.com/office/officeart/2008/layout/PictureStrips"/>
    <dgm:cxn modelId="{B4A663EC-4672-F94D-AC6A-F7D9A450BB3B}" srcId="{80567631-20D9-AB48-B119-5EB24DCBB1A3}" destId="{6C49D0C4-833E-5146-B5B9-90BFCDFF93F0}" srcOrd="0" destOrd="0" parTransId="{BA35A5F5-536A-6544-B14A-ADA2420BE12D}" sibTransId="{D3AD25BF-4749-A747-AF32-32A2820A3783}"/>
    <dgm:cxn modelId="{4A32C7E5-8249-4841-8422-03692F22DA4E}" type="presParOf" srcId="{9331761A-7E99-D940-A206-7BD6F21A8758}" destId="{2D4E4D6C-053D-D64B-94EC-81649C9DAADC}" srcOrd="0" destOrd="0" presId="urn:microsoft.com/office/officeart/2008/layout/PictureStrips"/>
    <dgm:cxn modelId="{18F79B97-F1F8-F24C-BA17-9CFDA8576688}" type="presParOf" srcId="{2D4E4D6C-053D-D64B-94EC-81649C9DAADC}" destId="{68440F89-6A19-AC46-B4D9-159708B8C8BB}" srcOrd="0" destOrd="0" presId="urn:microsoft.com/office/officeart/2008/layout/PictureStrips"/>
    <dgm:cxn modelId="{368199AD-01FF-1548-9DB5-362C09F627D6}" type="presParOf" srcId="{2D4E4D6C-053D-D64B-94EC-81649C9DAADC}" destId="{92689E74-90DC-904A-AEF7-447A73508648}" srcOrd="1" destOrd="0" presId="urn:microsoft.com/office/officeart/2008/layout/PictureStrips"/>
    <dgm:cxn modelId="{28D0822E-786E-884A-B7E4-8C493CE7A070}" type="presParOf" srcId="{9331761A-7E99-D940-A206-7BD6F21A8758}" destId="{CBC671C4-E387-0945-B0C8-EEA6EF0B259A}" srcOrd="1" destOrd="0" presId="urn:microsoft.com/office/officeart/2008/layout/PictureStrips"/>
    <dgm:cxn modelId="{985C8E61-78D1-664C-9811-6220B3321300}" type="presParOf" srcId="{9331761A-7E99-D940-A206-7BD6F21A8758}" destId="{DB8AF129-E063-B54B-A1F1-72F7026BDF9D}" srcOrd="2" destOrd="0" presId="urn:microsoft.com/office/officeart/2008/layout/PictureStrips"/>
    <dgm:cxn modelId="{D02B5725-BF1B-E54C-B5E9-9113E8F6AC26}" type="presParOf" srcId="{DB8AF129-E063-B54B-A1F1-72F7026BDF9D}" destId="{4A00A8BD-34EB-0943-BF54-B870BC13974E}" srcOrd="0" destOrd="0" presId="urn:microsoft.com/office/officeart/2008/layout/PictureStrips"/>
    <dgm:cxn modelId="{C94AAFBA-CE1F-C141-A4E1-45C55997D327}" type="presParOf" srcId="{DB8AF129-E063-B54B-A1F1-72F7026BDF9D}" destId="{93D311E5-917B-F64F-8C24-5FB95670D5EC}" srcOrd="1" destOrd="0" presId="urn:microsoft.com/office/officeart/2008/layout/PictureStrips"/>
    <dgm:cxn modelId="{D8D029EC-CC41-D54E-B8AC-10AF3A13DA06}" type="presParOf" srcId="{9331761A-7E99-D940-A206-7BD6F21A8758}" destId="{E27E4572-A938-A747-9B73-976C654B963F}" srcOrd="3" destOrd="0" presId="urn:microsoft.com/office/officeart/2008/layout/PictureStrips"/>
    <dgm:cxn modelId="{A4C76049-574B-4646-A5B5-66E42E87C992}" type="presParOf" srcId="{9331761A-7E99-D940-A206-7BD6F21A8758}" destId="{BAE5DACC-19DB-334D-B8AF-A128E2BD4676}" srcOrd="4" destOrd="0" presId="urn:microsoft.com/office/officeart/2008/layout/PictureStrips"/>
    <dgm:cxn modelId="{738B0FF4-EB4A-7642-BB79-252A0144B7AC}" type="presParOf" srcId="{BAE5DACC-19DB-334D-B8AF-A128E2BD4676}" destId="{A5593AF6-13DB-DE42-BD3D-1C752AEB29B7}" srcOrd="0" destOrd="0" presId="urn:microsoft.com/office/officeart/2008/layout/PictureStrips"/>
    <dgm:cxn modelId="{AA3DCDEA-CC55-5D4E-81C7-781AB9D818C5}" type="presParOf" srcId="{BAE5DACC-19DB-334D-B8AF-A128E2BD4676}" destId="{666F6B93-8EA6-1340-B0F4-E100BBD88E56}" srcOrd="1" destOrd="0" presId="urn:microsoft.com/office/officeart/2008/layout/PictureStrips"/>
    <dgm:cxn modelId="{593F7D7B-628F-3A4F-B8B0-0883493989B5}" type="presParOf" srcId="{9331761A-7E99-D940-A206-7BD6F21A8758}" destId="{36D44BDB-0995-CD45-A10A-3A81D18291B8}" srcOrd="5" destOrd="0" presId="urn:microsoft.com/office/officeart/2008/layout/PictureStrips"/>
    <dgm:cxn modelId="{632262A2-5DB2-1245-A4B9-9A4B2293DBD5}" type="presParOf" srcId="{9331761A-7E99-D940-A206-7BD6F21A8758}" destId="{9E732EC1-A607-8C45-B02B-2377768C33F0}" srcOrd="6" destOrd="0" presId="urn:microsoft.com/office/officeart/2008/layout/PictureStrips"/>
    <dgm:cxn modelId="{0D69DDF5-DD70-9144-9B5E-11F224175917}" type="presParOf" srcId="{9E732EC1-A607-8C45-B02B-2377768C33F0}" destId="{2615D30E-19AB-0D4C-83E6-CEF3354C82B7}" srcOrd="0" destOrd="0" presId="urn:microsoft.com/office/officeart/2008/layout/PictureStrips"/>
    <dgm:cxn modelId="{51DAF352-E017-7441-964D-50AA533E8B53}" type="presParOf" srcId="{9E732EC1-A607-8C45-B02B-2377768C33F0}" destId="{1EC91B4E-0766-3B45-9B35-4A6D1CA04F9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53F8536-7018-4B4B-8215-F4A013A8DA04}" type="doc">
      <dgm:prSet loTypeId="urn:microsoft.com/office/officeart/2008/layout/PictureStrips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0567631-20D9-AB48-B119-5EB24DCBB1A3}">
      <dgm:prSet phldrT="[Text]"/>
      <dgm:spPr/>
      <dgm:t>
        <a:bodyPr/>
        <a:lstStyle/>
        <a:p>
          <a:pPr>
            <a:buAutoNum type="arabicPeriod"/>
          </a:pPr>
          <a:r>
            <a:rPr lang="en-US" dirty="0"/>
            <a:t>Introduction</a:t>
          </a:r>
        </a:p>
      </dgm:t>
    </dgm:pt>
    <dgm:pt modelId="{EA712271-F6E2-7549-B1FA-B4B03E7A01D2}" type="parTrans" cxnId="{0050BC2E-B413-4F4C-BEE9-419A02AB22B6}">
      <dgm:prSet/>
      <dgm:spPr/>
      <dgm:t>
        <a:bodyPr/>
        <a:lstStyle/>
        <a:p>
          <a:endParaRPr lang="en-US"/>
        </a:p>
      </dgm:t>
    </dgm:pt>
    <dgm:pt modelId="{7738A189-CD55-004F-B2F0-5B4D7B0142D0}" type="sibTrans" cxnId="{0050BC2E-B413-4F4C-BEE9-419A02AB22B6}">
      <dgm:prSet/>
      <dgm:spPr/>
      <dgm:t>
        <a:bodyPr/>
        <a:lstStyle/>
        <a:p>
          <a:endParaRPr lang="en-US"/>
        </a:p>
      </dgm:t>
    </dgm:pt>
    <dgm:pt modelId="{6C49D0C4-833E-5146-B5B9-90BFCDFF93F0}">
      <dgm:prSet/>
      <dgm:spPr/>
      <dgm:t>
        <a:bodyPr/>
        <a:lstStyle/>
        <a:p>
          <a:r>
            <a:rPr lang="en-US"/>
            <a:t>What is branch prediction?</a:t>
          </a:r>
          <a:endParaRPr lang="en-US" dirty="0"/>
        </a:p>
      </dgm:t>
    </dgm:pt>
    <dgm:pt modelId="{BA35A5F5-536A-6544-B14A-ADA2420BE12D}" type="parTrans" cxnId="{B4A663EC-4672-F94D-AC6A-F7D9A450BB3B}">
      <dgm:prSet/>
      <dgm:spPr/>
      <dgm:t>
        <a:bodyPr/>
        <a:lstStyle/>
        <a:p>
          <a:endParaRPr lang="en-US"/>
        </a:p>
      </dgm:t>
    </dgm:pt>
    <dgm:pt modelId="{D3AD25BF-4749-A747-AF32-32A2820A3783}" type="sibTrans" cxnId="{B4A663EC-4672-F94D-AC6A-F7D9A450BB3B}">
      <dgm:prSet/>
      <dgm:spPr/>
      <dgm:t>
        <a:bodyPr/>
        <a:lstStyle/>
        <a:p>
          <a:endParaRPr lang="en-US"/>
        </a:p>
      </dgm:t>
    </dgm:pt>
    <dgm:pt modelId="{CE0DE468-0412-D443-93A9-5399F3E3A7B0}">
      <dgm:prSet/>
      <dgm:spPr/>
      <dgm:t>
        <a:bodyPr/>
        <a:lstStyle/>
        <a:p>
          <a:r>
            <a:rPr lang="en-US" dirty="0"/>
            <a:t>Why is it useful?</a:t>
          </a:r>
        </a:p>
      </dgm:t>
    </dgm:pt>
    <dgm:pt modelId="{170B8D6C-D729-E64F-89AF-ACD993E83CE7}" type="parTrans" cxnId="{C9363C7B-0906-EE4A-97AC-5A182FFFD795}">
      <dgm:prSet/>
      <dgm:spPr/>
      <dgm:t>
        <a:bodyPr/>
        <a:lstStyle/>
        <a:p>
          <a:endParaRPr lang="en-US"/>
        </a:p>
      </dgm:t>
    </dgm:pt>
    <dgm:pt modelId="{4A751486-9171-F346-87ED-4D6542687FC4}" type="sibTrans" cxnId="{C9363C7B-0906-EE4A-97AC-5A182FFFD795}">
      <dgm:prSet/>
      <dgm:spPr/>
      <dgm:t>
        <a:bodyPr/>
        <a:lstStyle/>
        <a:p>
          <a:endParaRPr lang="en-US"/>
        </a:p>
      </dgm:t>
    </dgm:pt>
    <dgm:pt modelId="{EAA6FFD3-CAFA-204B-A80A-5E3B7DFFBA4C}">
      <dgm:prSet/>
      <dgm:spPr/>
      <dgm:t>
        <a:bodyPr/>
        <a:lstStyle/>
        <a:p>
          <a:r>
            <a:rPr lang="en-US"/>
            <a:t>System Architecture</a:t>
          </a:r>
          <a:endParaRPr lang="en-US" dirty="0"/>
        </a:p>
      </dgm:t>
    </dgm:pt>
    <dgm:pt modelId="{479CD0C3-0704-094C-9202-750AB854012A}" type="parTrans" cxnId="{421435CC-BE34-F64A-A170-ED262839E504}">
      <dgm:prSet/>
      <dgm:spPr/>
      <dgm:t>
        <a:bodyPr/>
        <a:lstStyle/>
        <a:p>
          <a:endParaRPr lang="en-US"/>
        </a:p>
      </dgm:t>
    </dgm:pt>
    <dgm:pt modelId="{07E69D25-17CD-6342-8741-5C97BFFB0695}" type="sibTrans" cxnId="{421435CC-BE34-F64A-A170-ED262839E504}">
      <dgm:prSet/>
      <dgm:spPr/>
      <dgm:t>
        <a:bodyPr/>
        <a:lstStyle/>
        <a:p>
          <a:endParaRPr lang="en-US"/>
        </a:p>
      </dgm:t>
    </dgm:pt>
    <dgm:pt modelId="{3551EC38-87B8-2E44-8155-C5DAABAFC868}">
      <dgm:prSet/>
      <dgm:spPr/>
      <dgm:t>
        <a:bodyPr/>
        <a:lstStyle/>
        <a:p>
          <a:r>
            <a:rPr lang="en-US"/>
            <a:t>High level design</a:t>
          </a:r>
          <a:endParaRPr lang="en-US" dirty="0"/>
        </a:p>
      </dgm:t>
    </dgm:pt>
    <dgm:pt modelId="{0B71DE1F-3434-EC4D-8DE4-C19BBA638610}" type="parTrans" cxnId="{0AAAC328-8AD5-C740-86C4-5C68750D1160}">
      <dgm:prSet/>
      <dgm:spPr/>
      <dgm:t>
        <a:bodyPr/>
        <a:lstStyle/>
        <a:p>
          <a:endParaRPr lang="en-US"/>
        </a:p>
      </dgm:t>
    </dgm:pt>
    <dgm:pt modelId="{F62E9E62-C168-B147-9141-EBB70EA32623}" type="sibTrans" cxnId="{0AAAC328-8AD5-C740-86C4-5C68750D1160}">
      <dgm:prSet/>
      <dgm:spPr/>
      <dgm:t>
        <a:bodyPr/>
        <a:lstStyle/>
        <a:p>
          <a:endParaRPr lang="en-US"/>
        </a:p>
      </dgm:t>
    </dgm:pt>
    <dgm:pt modelId="{EA882DB4-39EE-0742-AC02-86152527F1FB}">
      <dgm:prSet/>
      <dgm:spPr/>
      <dgm:t>
        <a:bodyPr/>
        <a:lstStyle/>
        <a:p>
          <a:r>
            <a:rPr lang="en-US"/>
            <a:t>Component analysis</a:t>
          </a:r>
          <a:endParaRPr lang="en-US" dirty="0"/>
        </a:p>
      </dgm:t>
    </dgm:pt>
    <dgm:pt modelId="{961AE1F3-429A-254B-A23B-B5463CA8E4D7}" type="parTrans" cxnId="{EC4D0032-0321-4F40-855E-4E8F938B06C5}">
      <dgm:prSet/>
      <dgm:spPr/>
      <dgm:t>
        <a:bodyPr/>
        <a:lstStyle/>
        <a:p>
          <a:endParaRPr lang="en-US"/>
        </a:p>
      </dgm:t>
    </dgm:pt>
    <dgm:pt modelId="{4B0A1C41-BE42-2A4F-9F47-627387EE784F}" type="sibTrans" cxnId="{EC4D0032-0321-4F40-855E-4E8F938B06C5}">
      <dgm:prSet/>
      <dgm:spPr/>
      <dgm:t>
        <a:bodyPr/>
        <a:lstStyle/>
        <a:p>
          <a:endParaRPr lang="en-US"/>
        </a:p>
      </dgm:t>
    </dgm:pt>
    <dgm:pt modelId="{CCBAF06D-48A7-3F44-9D68-A4FCF4548ED1}">
      <dgm:prSet/>
      <dgm:spPr/>
      <dgm:t>
        <a:bodyPr/>
        <a:lstStyle/>
        <a:p>
          <a:r>
            <a:rPr lang="en-US"/>
            <a:t>Testing</a:t>
          </a:r>
          <a:endParaRPr lang="en-US" dirty="0"/>
        </a:p>
      </dgm:t>
    </dgm:pt>
    <dgm:pt modelId="{DDB25C5F-08DD-B04E-A613-E6EAE84FD148}" type="parTrans" cxnId="{9625DCC7-E9A1-704B-83D3-4684765E06E2}">
      <dgm:prSet/>
      <dgm:spPr/>
      <dgm:t>
        <a:bodyPr/>
        <a:lstStyle/>
        <a:p>
          <a:endParaRPr lang="en-US"/>
        </a:p>
      </dgm:t>
    </dgm:pt>
    <dgm:pt modelId="{B36E0FAB-AC9D-684F-A278-D3EEEAC03B1F}" type="sibTrans" cxnId="{9625DCC7-E9A1-704B-83D3-4684765E06E2}">
      <dgm:prSet/>
      <dgm:spPr/>
      <dgm:t>
        <a:bodyPr/>
        <a:lstStyle/>
        <a:p>
          <a:endParaRPr lang="en-US"/>
        </a:p>
      </dgm:t>
    </dgm:pt>
    <dgm:pt modelId="{769EF642-0552-0A44-87DE-8D372C500D85}">
      <dgm:prSet/>
      <dgm:spPr/>
      <dgm:t>
        <a:bodyPr/>
        <a:lstStyle/>
        <a:p>
          <a:r>
            <a:rPr lang="en-US"/>
            <a:t>RISC-V code</a:t>
          </a:r>
          <a:endParaRPr lang="en-US" dirty="0"/>
        </a:p>
      </dgm:t>
    </dgm:pt>
    <dgm:pt modelId="{88C5DE25-7244-4948-9156-93F79F86F6AD}" type="parTrans" cxnId="{786A7A87-3315-7943-BC86-8BE1DB4FE025}">
      <dgm:prSet/>
      <dgm:spPr/>
      <dgm:t>
        <a:bodyPr/>
        <a:lstStyle/>
        <a:p>
          <a:endParaRPr lang="en-US"/>
        </a:p>
      </dgm:t>
    </dgm:pt>
    <dgm:pt modelId="{1723A9B3-24B8-7F4C-9300-D1AF22408224}" type="sibTrans" cxnId="{786A7A87-3315-7943-BC86-8BE1DB4FE025}">
      <dgm:prSet/>
      <dgm:spPr/>
      <dgm:t>
        <a:bodyPr/>
        <a:lstStyle/>
        <a:p>
          <a:endParaRPr lang="en-US"/>
        </a:p>
      </dgm:t>
    </dgm:pt>
    <dgm:pt modelId="{A37DD9AD-DE92-4A4A-8F31-9B3CC0FEAF47}">
      <dgm:prSet/>
      <dgm:spPr/>
      <dgm:t>
        <a:bodyPr/>
        <a:lstStyle/>
        <a:p>
          <a:r>
            <a:rPr lang="en-US"/>
            <a:t>Testbench and results</a:t>
          </a:r>
          <a:endParaRPr lang="en-US" dirty="0"/>
        </a:p>
      </dgm:t>
    </dgm:pt>
    <dgm:pt modelId="{FC487E8F-9F67-F34C-B7F4-B843AAE7FC81}" type="parTrans" cxnId="{85ABDE0A-74A2-9842-B3BD-77727A1411AE}">
      <dgm:prSet/>
      <dgm:spPr/>
      <dgm:t>
        <a:bodyPr/>
        <a:lstStyle/>
        <a:p>
          <a:endParaRPr lang="en-US"/>
        </a:p>
      </dgm:t>
    </dgm:pt>
    <dgm:pt modelId="{DC2AAD7F-90AA-F644-8B16-C9AE6C206BCE}" type="sibTrans" cxnId="{85ABDE0A-74A2-9842-B3BD-77727A1411AE}">
      <dgm:prSet/>
      <dgm:spPr/>
      <dgm:t>
        <a:bodyPr/>
        <a:lstStyle/>
        <a:p>
          <a:endParaRPr lang="en-US"/>
        </a:p>
      </dgm:t>
    </dgm:pt>
    <dgm:pt modelId="{C0E21A22-D2EA-B44D-96F5-EE7AECB64B2A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2C4C1F17-83E6-3A4A-BB23-8FB4AE17D030}" type="parTrans" cxnId="{DC2A2C43-1931-7741-AA34-F5F91B6820EA}">
      <dgm:prSet/>
      <dgm:spPr/>
      <dgm:t>
        <a:bodyPr/>
        <a:lstStyle/>
        <a:p>
          <a:endParaRPr lang="en-US"/>
        </a:p>
      </dgm:t>
    </dgm:pt>
    <dgm:pt modelId="{5892172B-7B90-8747-ACA7-5ECC20B9BDA7}" type="sibTrans" cxnId="{DC2A2C43-1931-7741-AA34-F5F91B6820EA}">
      <dgm:prSet/>
      <dgm:spPr/>
      <dgm:t>
        <a:bodyPr/>
        <a:lstStyle/>
        <a:p>
          <a:endParaRPr lang="en-US"/>
        </a:p>
      </dgm:t>
    </dgm:pt>
    <dgm:pt modelId="{F1E7B67A-B107-1647-9A0A-7A6DF47CF6C5}">
      <dgm:prSet/>
      <dgm:spPr/>
      <dgm:t>
        <a:bodyPr/>
        <a:lstStyle/>
        <a:p>
          <a:r>
            <a:rPr lang="en-US" dirty="0"/>
            <a:t>Future work</a:t>
          </a:r>
        </a:p>
      </dgm:t>
    </dgm:pt>
    <dgm:pt modelId="{75AB6FAB-E20F-A547-B2D1-F8CD2B4B0577}" type="parTrans" cxnId="{0788B8A0-6B69-7C4C-9BDE-17C071F2A79C}">
      <dgm:prSet/>
      <dgm:spPr/>
      <dgm:t>
        <a:bodyPr/>
        <a:lstStyle/>
        <a:p>
          <a:endParaRPr lang="en-US"/>
        </a:p>
      </dgm:t>
    </dgm:pt>
    <dgm:pt modelId="{7E0B80E6-1656-C847-BC45-593DF67553CA}" type="sibTrans" cxnId="{0788B8A0-6B69-7C4C-9BDE-17C071F2A79C}">
      <dgm:prSet/>
      <dgm:spPr/>
      <dgm:t>
        <a:bodyPr/>
        <a:lstStyle/>
        <a:p>
          <a:endParaRPr lang="en-US"/>
        </a:p>
      </dgm:t>
    </dgm:pt>
    <dgm:pt modelId="{9331761A-7E99-D940-A206-7BD6F21A8758}" type="pres">
      <dgm:prSet presAssocID="{853F8536-7018-4B4B-8215-F4A013A8DA04}" presName="Name0" presStyleCnt="0">
        <dgm:presLayoutVars>
          <dgm:dir/>
          <dgm:resizeHandles val="exact"/>
        </dgm:presLayoutVars>
      </dgm:prSet>
      <dgm:spPr/>
    </dgm:pt>
    <dgm:pt modelId="{2D4E4D6C-053D-D64B-94EC-81649C9DAADC}" type="pres">
      <dgm:prSet presAssocID="{80567631-20D9-AB48-B119-5EB24DCBB1A3}" presName="composite" presStyleCnt="0"/>
      <dgm:spPr/>
    </dgm:pt>
    <dgm:pt modelId="{68440F89-6A19-AC46-B4D9-159708B8C8BB}" type="pres">
      <dgm:prSet presAssocID="{80567631-20D9-AB48-B119-5EB24DCBB1A3}" presName="rect1" presStyleLbl="trAlignAcc1" presStyleIdx="0" presStyleCnt="4">
        <dgm:presLayoutVars>
          <dgm:bulletEnabled val="1"/>
        </dgm:presLayoutVars>
      </dgm:prSet>
      <dgm:spPr/>
    </dgm:pt>
    <dgm:pt modelId="{92689E74-90DC-904A-AEF7-447A73508648}" type="pres">
      <dgm:prSet presAssocID="{80567631-20D9-AB48-B119-5EB24DCBB1A3}" presName="rect2" presStyleLbl="fgImgPlace1" presStyleIdx="0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BC671C4-E387-0945-B0C8-EEA6EF0B259A}" type="pres">
      <dgm:prSet presAssocID="{7738A189-CD55-004F-B2F0-5B4D7B0142D0}" presName="sibTrans" presStyleCnt="0"/>
      <dgm:spPr/>
    </dgm:pt>
    <dgm:pt modelId="{DB8AF129-E063-B54B-A1F1-72F7026BDF9D}" type="pres">
      <dgm:prSet presAssocID="{EAA6FFD3-CAFA-204B-A80A-5E3B7DFFBA4C}" presName="composite" presStyleCnt="0"/>
      <dgm:spPr/>
    </dgm:pt>
    <dgm:pt modelId="{4A00A8BD-34EB-0943-BF54-B870BC13974E}" type="pres">
      <dgm:prSet presAssocID="{EAA6FFD3-CAFA-204B-A80A-5E3B7DFFBA4C}" presName="rect1" presStyleLbl="trAlignAcc1" presStyleIdx="1" presStyleCnt="4">
        <dgm:presLayoutVars>
          <dgm:bulletEnabled val="1"/>
        </dgm:presLayoutVars>
      </dgm:prSet>
      <dgm:spPr/>
    </dgm:pt>
    <dgm:pt modelId="{93D311E5-917B-F64F-8C24-5FB95670D5EC}" type="pres">
      <dgm:prSet presAssocID="{EAA6FFD3-CAFA-204B-A80A-5E3B7DFFBA4C}" presName="rect2" presStyleLbl="fgImgPlace1" presStyleIdx="1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E27E4572-A938-A747-9B73-976C654B963F}" type="pres">
      <dgm:prSet presAssocID="{07E69D25-17CD-6342-8741-5C97BFFB0695}" presName="sibTrans" presStyleCnt="0"/>
      <dgm:spPr/>
    </dgm:pt>
    <dgm:pt modelId="{BAE5DACC-19DB-334D-B8AF-A128E2BD4676}" type="pres">
      <dgm:prSet presAssocID="{CCBAF06D-48A7-3F44-9D68-A4FCF4548ED1}" presName="composite" presStyleCnt="0"/>
      <dgm:spPr/>
    </dgm:pt>
    <dgm:pt modelId="{A5593AF6-13DB-DE42-BD3D-1C752AEB29B7}" type="pres">
      <dgm:prSet presAssocID="{CCBAF06D-48A7-3F44-9D68-A4FCF4548ED1}" presName="rect1" presStyleLbl="trAlignAcc1" presStyleIdx="2" presStyleCnt="4">
        <dgm:presLayoutVars>
          <dgm:bulletEnabled val="1"/>
        </dgm:presLayoutVars>
      </dgm:prSet>
      <dgm:spPr/>
    </dgm:pt>
    <dgm:pt modelId="{666F6B93-8EA6-1340-B0F4-E100BBD88E56}" type="pres">
      <dgm:prSet presAssocID="{CCBAF06D-48A7-3F44-9D68-A4FCF4548ED1}" presName="rect2" presStyleLbl="fgImgPlace1" presStyleIdx="2" presStyleCnt="4"/>
      <dgm:spPr>
        <a:solidFill>
          <a:srgbClr val="54585A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6D44BDB-0995-CD45-A10A-3A81D18291B8}" type="pres">
      <dgm:prSet presAssocID="{B36E0FAB-AC9D-684F-A278-D3EEEAC03B1F}" presName="sibTrans" presStyleCnt="0"/>
      <dgm:spPr/>
    </dgm:pt>
    <dgm:pt modelId="{9E732EC1-A607-8C45-B02B-2377768C33F0}" type="pres">
      <dgm:prSet presAssocID="{C0E21A22-D2EA-B44D-96F5-EE7AECB64B2A}" presName="composite" presStyleCnt="0"/>
      <dgm:spPr/>
    </dgm:pt>
    <dgm:pt modelId="{2615D30E-19AB-0D4C-83E6-CEF3354C82B7}" type="pres">
      <dgm:prSet presAssocID="{C0E21A22-D2EA-B44D-96F5-EE7AECB64B2A}" presName="rect1" presStyleLbl="trAlignAcc1" presStyleIdx="3" presStyleCnt="4">
        <dgm:presLayoutVars>
          <dgm:bulletEnabled val="1"/>
        </dgm:presLayoutVars>
      </dgm:prSet>
      <dgm:spPr/>
    </dgm:pt>
    <dgm:pt modelId="{1EC91B4E-0766-3B45-9B35-4A6D1CA04F93}" type="pres">
      <dgm:prSet presAssocID="{C0E21A22-D2EA-B44D-96F5-EE7AECB64B2A}" presName="rect2" presStyleLbl="fgImgPlace1" presStyleIdx="3" presStyleCnt="4"/>
      <dgm:spPr>
        <a:solidFill>
          <a:schemeClr val="accent1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8E68C605-7252-8245-846D-63D8A1AA29BA}" type="presOf" srcId="{853F8536-7018-4B4B-8215-F4A013A8DA04}" destId="{9331761A-7E99-D940-A206-7BD6F21A8758}" srcOrd="0" destOrd="0" presId="urn:microsoft.com/office/officeart/2008/layout/PictureStrips"/>
    <dgm:cxn modelId="{85ABDE0A-74A2-9842-B3BD-77727A1411AE}" srcId="{CCBAF06D-48A7-3F44-9D68-A4FCF4548ED1}" destId="{A37DD9AD-DE92-4A4A-8F31-9B3CC0FEAF47}" srcOrd="1" destOrd="0" parTransId="{FC487E8F-9F67-F34C-B7F4-B843AAE7FC81}" sibTransId="{DC2AAD7F-90AA-F644-8B16-C9AE6C206BCE}"/>
    <dgm:cxn modelId="{EDA18417-8C9D-524D-921C-23B1B6E9A132}" type="presOf" srcId="{3551EC38-87B8-2E44-8155-C5DAABAFC868}" destId="{4A00A8BD-34EB-0943-BF54-B870BC13974E}" srcOrd="0" destOrd="1" presId="urn:microsoft.com/office/officeart/2008/layout/PictureStrips"/>
    <dgm:cxn modelId="{04C86122-B073-574C-A07C-B4EF256EB8A6}" type="presOf" srcId="{EA882DB4-39EE-0742-AC02-86152527F1FB}" destId="{4A00A8BD-34EB-0943-BF54-B870BC13974E}" srcOrd="0" destOrd="2" presId="urn:microsoft.com/office/officeart/2008/layout/PictureStrips"/>
    <dgm:cxn modelId="{0AAAC328-8AD5-C740-86C4-5C68750D1160}" srcId="{EAA6FFD3-CAFA-204B-A80A-5E3B7DFFBA4C}" destId="{3551EC38-87B8-2E44-8155-C5DAABAFC868}" srcOrd="0" destOrd="0" parTransId="{0B71DE1F-3434-EC4D-8DE4-C19BBA638610}" sibTransId="{F62E9E62-C168-B147-9141-EBB70EA32623}"/>
    <dgm:cxn modelId="{0050BC2E-B413-4F4C-BEE9-419A02AB22B6}" srcId="{853F8536-7018-4B4B-8215-F4A013A8DA04}" destId="{80567631-20D9-AB48-B119-5EB24DCBB1A3}" srcOrd="0" destOrd="0" parTransId="{EA712271-F6E2-7549-B1FA-B4B03E7A01D2}" sibTransId="{7738A189-CD55-004F-B2F0-5B4D7B0142D0}"/>
    <dgm:cxn modelId="{EC4D0032-0321-4F40-855E-4E8F938B06C5}" srcId="{EAA6FFD3-CAFA-204B-A80A-5E3B7DFFBA4C}" destId="{EA882DB4-39EE-0742-AC02-86152527F1FB}" srcOrd="1" destOrd="0" parTransId="{961AE1F3-429A-254B-A23B-B5463CA8E4D7}" sibTransId="{4B0A1C41-BE42-2A4F-9F47-627387EE784F}"/>
    <dgm:cxn modelId="{DC2A2C43-1931-7741-AA34-F5F91B6820EA}" srcId="{853F8536-7018-4B4B-8215-F4A013A8DA04}" destId="{C0E21A22-D2EA-B44D-96F5-EE7AECB64B2A}" srcOrd="3" destOrd="0" parTransId="{2C4C1F17-83E6-3A4A-BB23-8FB4AE17D030}" sibTransId="{5892172B-7B90-8747-ACA7-5ECC20B9BDA7}"/>
    <dgm:cxn modelId="{BF1F2447-075A-1642-8B7E-566D0449528C}" type="presOf" srcId="{A37DD9AD-DE92-4A4A-8F31-9B3CC0FEAF47}" destId="{A5593AF6-13DB-DE42-BD3D-1C752AEB29B7}" srcOrd="0" destOrd="2" presId="urn:microsoft.com/office/officeart/2008/layout/PictureStrips"/>
    <dgm:cxn modelId="{50B8A452-35EF-C54B-9E55-3B36584B9004}" type="presOf" srcId="{C0E21A22-D2EA-B44D-96F5-EE7AECB64B2A}" destId="{2615D30E-19AB-0D4C-83E6-CEF3354C82B7}" srcOrd="0" destOrd="0" presId="urn:microsoft.com/office/officeart/2008/layout/PictureStrips"/>
    <dgm:cxn modelId="{BDB26C6C-FB64-A24B-90A3-1B2B333CF6B2}" type="presOf" srcId="{6C49D0C4-833E-5146-B5B9-90BFCDFF93F0}" destId="{68440F89-6A19-AC46-B4D9-159708B8C8BB}" srcOrd="0" destOrd="1" presId="urn:microsoft.com/office/officeart/2008/layout/PictureStrips"/>
    <dgm:cxn modelId="{C9363C7B-0906-EE4A-97AC-5A182FFFD795}" srcId="{80567631-20D9-AB48-B119-5EB24DCBB1A3}" destId="{CE0DE468-0412-D443-93A9-5399F3E3A7B0}" srcOrd="1" destOrd="0" parTransId="{170B8D6C-D729-E64F-89AF-ACD993E83CE7}" sibTransId="{4A751486-9171-F346-87ED-4D6542687FC4}"/>
    <dgm:cxn modelId="{786A7A87-3315-7943-BC86-8BE1DB4FE025}" srcId="{CCBAF06D-48A7-3F44-9D68-A4FCF4548ED1}" destId="{769EF642-0552-0A44-87DE-8D372C500D85}" srcOrd="0" destOrd="0" parTransId="{88C5DE25-7244-4948-9156-93F79F86F6AD}" sibTransId="{1723A9B3-24B8-7F4C-9300-D1AF22408224}"/>
    <dgm:cxn modelId="{0788B8A0-6B69-7C4C-9BDE-17C071F2A79C}" srcId="{C0E21A22-D2EA-B44D-96F5-EE7AECB64B2A}" destId="{F1E7B67A-B107-1647-9A0A-7A6DF47CF6C5}" srcOrd="0" destOrd="0" parTransId="{75AB6FAB-E20F-A547-B2D1-F8CD2B4B0577}" sibTransId="{7E0B80E6-1656-C847-BC45-593DF67553CA}"/>
    <dgm:cxn modelId="{D9AFE8A8-C9B3-494D-99FD-353993C14003}" type="presOf" srcId="{CCBAF06D-48A7-3F44-9D68-A4FCF4548ED1}" destId="{A5593AF6-13DB-DE42-BD3D-1C752AEB29B7}" srcOrd="0" destOrd="0" presId="urn:microsoft.com/office/officeart/2008/layout/PictureStrips"/>
    <dgm:cxn modelId="{372F01A9-74DA-8947-8CAA-6EB5CD8121DE}" type="presOf" srcId="{EAA6FFD3-CAFA-204B-A80A-5E3B7DFFBA4C}" destId="{4A00A8BD-34EB-0943-BF54-B870BC13974E}" srcOrd="0" destOrd="0" presId="urn:microsoft.com/office/officeart/2008/layout/PictureStrips"/>
    <dgm:cxn modelId="{7C2BE5AA-301F-E747-9DA0-E7F706BD700A}" type="presOf" srcId="{F1E7B67A-B107-1647-9A0A-7A6DF47CF6C5}" destId="{2615D30E-19AB-0D4C-83E6-CEF3354C82B7}" srcOrd="0" destOrd="1" presId="urn:microsoft.com/office/officeart/2008/layout/PictureStrips"/>
    <dgm:cxn modelId="{53AD26B4-12E4-2B4D-A5BE-F3225904091C}" type="presOf" srcId="{CE0DE468-0412-D443-93A9-5399F3E3A7B0}" destId="{68440F89-6A19-AC46-B4D9-159708B8C8BB}" srcOrd="0" destOrd="2" presId="urn:microsoft.com/office/officeart/2008/layout/PictureStrips"/>
    <dgm:cxn modelId="{91B501C1-CF4F-3C43-AF42-7FD6E9477054}" type="presOf" srcId="{80567631-20D9-AB48-B119-5EB24DCBB1A3}" destId="{68440F89-6A19-AC46-B4D9-159708B8C8BB}" srcOrd="0" destOrd="0" presId="urn:microsoft.com/office/officeart/2008/layout/PictureStrips"/>
    <dgm:cxn modelId="{9625DCC7-E9A1-704B-83D3-4684765E06E2}" srcId="{853F8536-7018-4B4B-8215-F4A013A8DA04}" destId="{CCBAF06D-48A7-3F44-9D68-A4FCF4548ED1}" srcOrd="2" destOrd="0" parTransId="{DDB25C5F-08DD-B04E-A613-E6EAE84FD148}" sibTransId="{B36E0FAB-AC9D-684F-A278-D3EEEAC03B1F}"/>
    <dgm:cxn modelId="{421435CC-BE34-F64A-A170-ED262839E504}" srcId="{853F8536-7018-4B4B-8215-F4A013A8DA04}" destId="{EAA6FFD3-CAFA-204B-A80A-5E3B7DFFBA4C}" srcOrd="1" destOrd="0" parTransId="{479CD0C3-0704-094C-9202-750AB854012A}" sibTransId="{07E69D25-17CD-6342-8741-5C97BFFB0695}"/>
    <dgm:cxn modelId="{18F265D9-1CCC-2B43-AE9B-B409733A7B43}" type="presOf" srcId="{769EF642-0552-0A44-87DE-8D372C500D85}" destId="{A5593AF6-13DB-DE42-BD3D-1C752AEB29B7}" srcOrd="0" destOrd="1" presId="urn:microsoft.com/office/officeart/2008/layout/PictureStrips"/>
    <dgm:cxn modelId="{B4A663EC-4672-F94D-AC6A-F7D9A450BB3B}" srcId="{80567631-20D9-AB48-B119-5EB24DCBB1A3}" destId="{6C49D0C4-833E-5146-B5B9-90BFCDFF93F0}" srcOrd="0" destOrd="0" parTransId="{BA35A5F5-536A-6544-B14A-ADA2420BE12D}" sibTransId="{D3AD25BF-4749-A747-AF32-32A2820A3783}"/>
    <dgm:cxn modelId="{4A32C7E5-8249-4841-8422-03692F22DA4E}" type="presParOf" srcId="{9331761A-7E99-D940-A206-7BD6F21A8758}" destId="{2D4E4D6C-053D-D64B-94EC-81649C9DAADC}" srcOrd="0" destOrd="0" presId="urn:microsoft.com/office/officeart/2008/layout/PictureStrips"/>
    <dgm:cxn modelId="{18F79B97-F1F8-F24C-BA17-9CFDA8576688}" type="presParOf" srcId="{2D4E4D6C-053D-D64B-94EC-81649C9DAADC}" destId="{68440F89-6A19-AC46-B4D9-159708B8C8BB}" srcOrd="0" destOrd="0" presId="urn:microsoft.com/office/officeart/2008/layout/PictureStrips"/>
    <dgm:cxn modelId="{368199AD-01FF-1548-9DB5-362C09F627D6}" type="presParOf" srcId="{2D4E4D6C-053D-D64B-94EC-81649C9DAADC}" destId="{92689E74-90DC-904A-AEF7-447A73508648}" srcOrd="1" destOrd="0" presId="urn:microsoft.com/office/officeart/2008/layout/PictureStrips"/>
    <dgm:cxn modelId="{28D0822E-786E-884A-B7E4-8C493CE7A070}" type="presParOf" srcId="{9331761A-7E99-D940-A206-7BD6F21A8758}" destId="{CBC671C4-E387-0945-B0C8-EEA6EF0B259A}" srcOrd="1" destOrd="0" presId="urn:microsoft.com/office/officeart/2008/layout/PictureStrips"/>
    <dgm:cxn modelId="{985C8E61-78D1-664C-9811-6220B3321300}" type="presParOf" srcId="{9331761A-7E99-D940-A206-7BD6F21A8758}" destId="{DB8AF129-E063-B54B-A1F1-72F7026BDF9D}" srcOrd="2" destOrd="0" presId="urn:microsoft.com/office/officeart/2008/layout/PictureStrips"/>
    <dgm:cxn modelId="{D02B5725-BF1B-E54C-B5E9-9113E8F6AC26}" type="presParOf" srcId="{DB8AF129-E063-B54B-A1F1-72F7026BDF9D}" destId="{4A00A8BD-34EB-0943-BF54-B870BC13974E}" srcOrd="0" destOrd="0" presId="urn:microsoft.com/office/officeart/2008/layout/PictureStrips"/>
    <dgm:cxn modelId="{C94AAFBA-CE1F-C141-A4E1-45C55997D327}" type="presParOf" srcId="{DB8AF129-E063-B54B-A1F1-72F7026BDF9D}" destId="{93D311E5-917B-F64F-8C24-5FB95670D5EC}" srcOrd="1" destOrd="0" presId="urn:microsoft.com/office/officeart/2008/layout/PictureStrips"/>
    <dgm:cxn modelId="{D8D029EC-CC41-D54E-B8AC-10AF3A13DA06}" type="presParOf" srcId="{9331761A-7E99-D940-A206-7BD6F21A8758}" destId="{E27E4572-A938-A747-9B73-976C654B963F}" srcOrd="3" destOrd="0" presId="urn:microsoft.com/office/officeart/2008/layout/PictureStrips"/>
    <dgm:cxn modelId="{A4C76049-574B-4646-A5B5-66E42E87C992}" type="presParOf" srcId="{9331761A-7E99-D940-A206-7BD6F21A8758}" destId="{BAE5DACC-19DB-334D-B8AF-A128E2BD4676}" srcOrd="4" destOrd="0" presId="urn:microsoft.com/office/officeart/2008/layout/PictureStrips"/>
    <dgm:cxn modelId="{738B0FF4-EB4A-7642-BB79-252A0144B7AC}" type="presParOf" srcId="{BAE5DACC-19DB-334D-B8AF-A128E2BD4676}" destId="{A5593AF6-13DB-DE42-BD3D-1C752AEB29B7}" srcOrd="0" destOrd="0" presId="urn:microsoft.com/office/officeart/2008/layout/PictureStrips"/>
    <dgm:cxn modelId="{AA3DCDEA-CC55-5D4E-81C7-781AB9D818C5}" type="presParOf" srcId="{BAE5DACC-19DB-334D-B8AF-A128E2BD4676}" destId="{666F6B93-8EA6-1340-B0F4-E100BBD88E56}" srcOrd="1" destOrd="0" presId="urn:microsoft.com/office/officeart/2008/layout/PictureStrips"/>
    <dgm:cxn modelId="{593F7D7B-628F-3A4F-B8B0-0883493989B5}" type="presParOf" srcId="{9331761A-7E99-D940-A206-7BD6F21A8758}" destId="{36D44BDB-0995-CD45-A10A-3A81D18291B8}" srcOrd="5" destOrd="0" presId="urn:microsoft.com/office/officeart/2008/layout/PictureStrips"/>
    <dgm:cxn modelId="{632262A2-5DB2-1245-A4B9-9A4B2293DBD5}" type="presParOf" srcId="{9331761A-7E99-D940-A206-7BD6F21A8758}" destId="{9E732EC1-A607-8C45-B02B-2377768C33F0}" srcOrd="6" destOrd="0" presId="urn:microsoft.com/office/officeart/2008/layout/PictureStrips"/>
    <dgm:cxn modelId="{0D69DDF5-DD70-9144-9B5E-11F224175917}" type="presParOf" srcId="{9E732EC1-A607-8C45-B02B-2377768C33F0}" destId="{2615D30E-19AB-0D4C-83E6-CEF3354C82B7}" srcOrd="0" destOrd="0" presId="urn:microsoft.com/office/officeart/2008/layout/PictureStrips"/>
    <dgm:cxn modelId="{51DAF352-E017-7441-964D-50AA533E8B53}" type="presParOf" srcId="{9E732EC1-A607-8C45-B02B-2377768C33F0}" destId="{1EC91B4E-0766-3B45-9B35-4A6D1CA04F9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40F89-6A19-AC46-B4D9-159708B8C8BB}">
      <dsp:nvSpPr>
        <dsp:cNvPr id="0" name=""/>
        <dsp:cNvSpPr/>
      </dsp:nvSpPr>
      <dsp:spPr>
        <a:xfrm>
          <a:off x="165888" y="475228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Introduction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What is branch prediction?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Why is it useful?</a:t>
          </a:r>
        </a:p>
      </dsp:txBody>
      <dsp:txXfrm>
        <a:off x="165888" y="475228"/>
        <a:ext cx="3909981" cy="1221869"/>
      </dsp:txXfrm>
    </dsp:sp>
    <dsp:sp modelId="{92689E74-90DC-904A-AEF7-447A73508648}">
      <dsp:nvSpPr>
        <dsp:cNvPr id="0" name=""/>
        <dsp:cNvSpPr/>
      </dsp:nvSpPr>
      <dsp:spPr>
        <a:xfrm>
          <a:off x="2972" y="298736"/>
          <a:ext cx="855308" cy="1282962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0A8BD-34EB-0943-BF54-B870BC13974E}">
      <dsp:nvSpPr>
        <dsp:cNvPr id="0" name=""/>
        <dsp:cNvSpPr/>
      </dsp:nvSpPr>
      <dsp:spPr>
        <a:xfrm>
          <a:off x="4411691" y="475228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System Architecture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High level design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Component analysis</a:t>
          </a:r>
          <a:endParaRPr lang="en-US" sz="1800" kern="1200" dirty="0"/>
        </a:p>
      </dsp:txBody>
      <dsp:txXfrm>
        <a:off x="4411691" y="475228"/>
        <a:ext cx="3909981" cy="1221869"/>
      </dsp:txXfrm>
    </dsp:sp>
    <dsp:sp modelId="{93D311E5-917B-F64F-8C24-5FB95670D5EC}">
      <dsp:nvSpPr>
        <dsp:cNvPr id="0" name=""/>
        <dsp:cNvSpPr/>
      </dsp:nvSpPr>
      <dsp:spPr>
        <a:xfrm>
          <a:off x="4248775" y="298736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93AF6-13DB-DE42-BD3D-1C752AEB29B7}">
      <dsp:nvSpPr>
        <dsp:cNvPr id="0" name=""/>
        <dsp:cNvSpPr/>
      </dsp:nvSpPr>
      <dsp:spPr>
        <a:xfrm>
          <a:off x="165888" y="2013426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Testing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RISC-V code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Testbench and results</a:t>
          </a:r>
          <a:endParaRPr lang="en-US" sz="1800" kern="1200" dirty="0"/>
        </a:p>
      </dsp:txBody>
      <dsp:txXfrm>
        <a:off x="165888" y="2013426"/>
        <a:ext cx="3909981" cy="1221869"/>
      </dsp:txXfrm>
    </dsp:sp>
    <dsp:sp modelId="{666F6B93-8EA6-1340-B0F4-E100BBD88E56}">
      <dsp:nvSpPr>
        <dsp:cNvPr id="0" name=""/>
        <dsp:cNvSpPr/>
      </dsp:nvSpPr>
      <dsp:spPr>
        <a:xfrm>
          <a:off x="2972" y="1836934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5D30E-19AB-0D4C-83E6-CEF3354C82B7}">
      <dsp:nvSpPr>
        <dsp:cNvPr id="0" name=""/>
        <dsp:cNvSpPr/>
      </dsp:nvSpPr>
      <dsp:spPr>
        <a:xfrm>
          <a:off x="4411691" y="2013426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Conclusion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Future work</a:t>
          </a:r>
        </a:p>
      </dsp:txBody>
      <dsp:txXfrm>
        <a:off x="4411691" y="2013426"/>
        <a:ext cx="3909981" cy="1221869"/>
      </dsp:txXfrm>
    </dsp:sp>
    <dsp:sp modelId="{1EC91B4E-0766-3B45-9B35-4A6D1CA04F93}">
      <dsp:nvSpPr>
        <dsp:cNvPr id="0" name=""/>
        <dsp:cNvSpPr/>
      </dsp:nvSpPr>
      <dsp:spPr>
        <a:xfrm>
          <a:off x="4248775" y="1836934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40F89-6A19-AC46-B4D9-159708B8C8BB}">
      <dsp:nvSpPr>
        <dsp:cNvPr id="0" name=""/>
        <dsp:cNvSpPr/>
      </dsp:nvSpPr>
      <dsp:spPr>
        <a:xfrm>
          <a:off x="165888" y="475228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Introduction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What is branch prediction?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Why is it useful?</a:t>
          </a:r>
        </a:p>
      </dsp:txBody>
      <dsp:txXfrm>
        <a:off x="165888" y="475228"/>
        <a:ext cx="3909981" cy="1221869"/>
      </dsp:txXfrm>
    </dsp:sp>
    <dsp:sp modelId="{92689E74-90DC-904A-AEF7-447A73508648}">
      <dsp:nvSpPr>
        <dsp:cNvPr id="0" name=""/>
        <dsp:cNvSpPr/>
      </dsp:nvSpPr>
      <dsp:spPr>
        <a:xfrm>
          <a:off x="2972" y="298736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0A8BD-34EB-0943-BF54-B870BC13974E}">
      <dsp:nvSpPr>
        <dsp:cNvPr id="0" name=""/>
        <dsp:cNvSpPr/>
      </dsp:nvSpPr>
      <dsp:spPr>
        <a:xfrm>
          <a:off x="4411691" y="475228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System Architecture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High level design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Component analysis</a:t>
          </a:r>
          <a:endParaRPr lang="en-US" sz="1800" kern="1200" dirty="0"/>
        </a:p>
      </dsp:txBody>
      <dsp:txXfrm>
        <a:off x="4411691" y="475228"/>
        <a:ext cx="3909981" cy="1221869"/>
      </dsp:txXfrm>
    </dsp:sp>
    <dsp:sp modelId="{93D311E5-917B-F64F-8C24-5FB95670D5EC}">
      <dsp:nvSpPr>
        <dsp:cNvPr id="0" name=""/>
        <dsp:cNvSpPr/>
      </dsp:nvSpPr>
      <dsp:spPr>
        <a:xfrm>
          <a:off x="4248775" y="298736"/>
          <a:ext cx="855308" cy="1282962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93AF6-13DB-DE42-BD3D-1C752AEB29B7}">
      <dsp:nvSpPr>
        <dsp:cNvPr id="0" name=""/>
        <dsp:cNvSpPr/>
      </dsp:nvSpPr>
      <dsp:spPr>
        <a:xfrm>
          <a:off x="165888" y="2013426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Testing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RISC-V code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Testbench and results</a:t>
          </a:r>
          <a:endParaRPr lang="en-US" sz="1800" kern="1200" dirty="0"/>
        </a:p>
      </dsp:txBody>
      <dsp:txXfrm>
        <a:off x="165888" y="2013426"/>
        <a:ext cx="3909981" cy="1221869"/>
      </dsp:txXfrm>
    </dsp:sp>
    <dsp:sp modelId="{666F6B93-8EA6-1340-B0F4-E100BBD88E56}">
      <dsp:nvSpPr>
        <dsp:cNvPr id="0" name=""/>
        <dsp:cNvSpPr/>
      </dsp:nvSpPr>
      <dsp:spPr>
        <a:xfrm>
          <a:off x="2972" y="1836934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5D30E-19AB-0D4C-83E6-CEF3354C82B7}">
      <dsp:nvSpPr>
        <dsp:cNvPr id="0" name=""/>
        <dsp:cNvSpPr/>
      </dsp:nvSpPr>
      <dsp:spPr>
        <a:xfrm>
          <a:off x="4411691" y="2013426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Conclusion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Future work</a:t>
          </a:r>
        </a:p>
      </dsp:txBody>
      <dsp:txXfrm>
        <a:off x="4411691" y="2013426"/>
        <a:ext cx="3909981" cy="1221869"/>
      </dsp:txXfrm>
    </dsp:sp>
    <dsp:sp modelId="{1EC91B4E-0766-3B45-9B35-4A6D1CA04F93}">
      <dsp:nvSpPr>
        <dsp:cNvPr id="0" name=""/>
        <dsp:cNvSpPr/>
      </dsp:nvSpPr>
      <dsp:spPr>
        <a:xfrm>
          <a:off x="4248775" y="1836934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40F89-6A19-AC46-B4D9-159708B8C8BB}">
      <dsp:nvSpPr>
        <dsp:cNvPr id="0" name=""/>
        <dsp:cNvSpPr/>
      </dsp:nvSpPr>
      <dsp:spPr>
        <a:xfrm>
          <a:off x="165888" y="475228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Introduction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What is branch prediction?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Why is it useful?</a:t>
          </a:r>
        </a:p>
      </dsp:txBody>
      <dsp:txXfrm>
        <a:off x="165888" y="475228"/>
        <a:ext cx="3909981" cy="1221869"/>
      </dsp:txXfrm>
    </dsp:sp>
    <dsp:sp modelId="{92689E74-90DC-904A-AEF7-447A73508648}">
      <dsp:nvSpPr>
        <dsp:cNvPr id="0" name=""/>
        <dsp:cNvSpPr/>
      </dsp:nvSpPr>
      <dsp:spPr>
        <a:xfrm>
          <a:off x="2972" y="298736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0A8BD-34EB-0943-BF54-B870BC13974E}">
      <dsp:nvSpPr>
        <dsp:cNvPr id="0" name=""/>
        <dsp:cNvSpPr/>
      </dsp:nvSpPr>
      <dsp:spPr>
        <a:xfrm>
          <a:off x="4411691" y="475228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System Architecture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High level design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Component analysis</a:t>
          </a:r>
          <a:endParaRPr lang="en-US" sz="1800" kern="1200" dirty="0"/>
        </a:p>
      </dsp:txBody>
      <dsp:txXfrm>
        <a:off x="4411691" y="475228"/>
        <a:ext cx="3909981" cy="1221869"/>
      </dsp:txXfrm>
    </dsp:sp>
    <dsp:sp modelId="{93D311E5-917B-F64F-8C24-5FB95670D5EC}">
      <dsp:nvSpPr>
        <dsp:cNvPr id="0" name=""/>
        <dsp:cNvSpPr/>
      </dsp:nvSpPr>
      <dsp:spPr>
        <a:xfrm>
          <a:off x="4248775" y="298736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93AF6-13DB-DE42-BD3D-1C752AEB29B7}">
      <dsp:nvSpPr>
        <dsp:cNvPr id="0" name=""/>
        <dsp:cNvSpPr/>
      </dsp:nvSpPr>
      <dsp:spPr>
        <a:xfrm>
          <a:off x="165888" y="2013426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Testing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RISC-V code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Testbench and results</a:t>
          </a:r>
          <a:endParaRPr lang="en-US" sz="1800" kern="1200" dirty="0"/>
        </a:p>
      </dsp:txBody>
      <dsp:txXfrm>
        <a:off x="165888" y="2013426"/>
        <a:ext cx="3909981" cy="1221869"/>
      </dsp:txXfrm>
    </dsp:sp>
    <dsp:sp modelId="{666F6B93-8EA6-1340-B0F4-E100BBD88E56}">
      <dsp:nvSpPr>
        <dsp:cNvPr id="0" name=""/>
        <dsp:cNvSpPr/>
      </dsp:nvSpPr>
      <dsp:spPr>
        <a:xfrm>
          <a:off x="2972" y="1836934"/>
          <a:ext cx="855308" cy="1282962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5D30E-19AB-0D4C-83E6-CEF3354C82B7}">
      <dsp:nvSpPr>
        <dsp:cNvPr id="0" name=""/>
        <dsp:cNvSpPr/>
      </dsp:nvSpPr>
      <dsp:spPr>
        <a:xfrm>
          <a:off x="4411691" y="2013426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Conclusion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Future work</a:t>
          </a:r>
        </a:p>
      </dsp:txBody>
      <dsp:txXfrm>
        <a:off x="4411691" y="2013426"/>
        <a:ext cx="3909981" cy="1221869"/>
      </dsp:txXfrm>
    </dsp:sp>
    <dsp:sp modelId="{1EC91B4E-0766-3B45-9B35-4A6D1CA04F93}">
      <dsp:nvSpPr>
        <dsp:cNvPr id="0" name=""/>
        <dsp:cNvSpPr/>
      </dsp:nvSpPr>
      <dsp:spPr>
        <a:xfrm>
          <a:off x="4248775" y="1836934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40F89-6A19-AC46-B4D9-159708B8C8BB}">
      <dsp:nvSpPr>
        <dsp:cNvPr id="0" name=""/>
        <dsp:cNvSpPr/>
      </dsp:nvSpPr>
      <dsp:spPr>
        <a:xfrm>
          <a:off x="165888" y="475228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Introduction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What is branch prediction?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Why is it useful?</a:t>
          </a:r>
        </a:p>
      </dsp:txBody>
      <dsp:txXfrm>
        <a:off x="165888" y="475228"/>
        <a:ext cx="3909981" cy="1221869"/>
      </dsp:txXfrm>
    </dsp:sp>
    <dsp:sp modelId="{92689E74-90DC-904A-AEF7-447A73508648}">
      <dsp:nvSpPr>
        <dsp:cNvPr id="0" name=""/>
        <dsp:cNvSpPr/>
      </dsp:nvSpPr>
      <dsp:spPr>
        <a:xfrm>
          <a:off x="2972" y="298736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0A8BD-34EB-0943-BF54-B870BC13974E}">
      <dsp:nvSpPr>
        <dsp:cNvPr id="0" name=""/>
        <dsp:cNvSpPr/>
      </dsp:nvSpPr>
      <dsp:spPr>
        <a:xfrm>
          <a:off x="4411691" y="475228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System Architecture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High level design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Component analysis</a:t>
          </a:r>
          <a:endParaRPr lang="en-US" sz="1800" kern="1200" dirty="0"/>
        </a:p>
      </dsp:txBody>
      <dsp:txXfrm>
        <a:off x="4411691" y="475228"/>
        <a:ext cx="3909981" cy="1221869"/>
      </dsp:txXfrm>
    </dsp:sp>
    <dsp:sp modelId="{93D311E5-917B-F64F-8C24-5FB95670D5EC}">
      <dsp:nvSpPr>
        <dsp:cNvPr id="0" name=""/>
        <dsp:cNvSpPr/>
      </dsp:nvSpPr>
      <dsp:spPr>
        <a:xfrm>
          <a:off x="4248775" y="298736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593AF6-13DB-DE42-BD3D-1C752AEB29B7}">
      <dsp:nvSpPr>
        <dsp:cNvPr id="0" name=""/>
        <dsp:cNvSpPr/>
      </dsp:nvSpPr>
      <dsp:spPr>
        <a:xfrm>
          <a:off x="165888" y="2013426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Testing</a:t>
          </a:r>
          <a:endParaRPr 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RISC-V code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Testbench and results</a:t>
          </a:r>
          <a:endParaRPr lang="en-US" sz="1800" kern="1200" dirty="0"/>
        </a:p>
      </dsp:txBody>
      <dsp:txXfrm>
        <a:off x="165888" y="2013426"/>
        <a:ext cx="3909981" cy="1221869"/>
      </dsp:txXfrm>
    </dsp:sp>
    <dsp:sp modelId="{666F6B93-8EA6-1340-B0F4-E100BBD88E56}">
      <dsp:nvSpPr>
        <dsp:cNvPr id="0" name=""/>
        <dsp:cNvSpPr/>
      </dsp:nvSpPr>
      <dsp:spPr>
        <a:xfrm>
          <a:off x="2972" y="1836934"/>
          <a:ext cx="855308" cy="1282962"/>
        </a:xfrm>
        <a:prstGeom prst="rect">
          <a:avLst/>
        </a:prstGeom>
        <a:solidFill>
          <a:srgbClr val="54585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5D30E-19AB-0D4C-83E6-CEF3354C82B7}">
      <dsp:nvSpPr>
        <dsp:cNvPr id="0" name=""/>
        <dsp:cNvSpPr/>
      </dsp:nvSpPr>
      <dsp:spPr>
        <a:xfrm>
          <a:off x="4411691" y="2013426"/>
          <a:ext cx="3909981" cy="122186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7613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Conclusion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Future work</a:t>
          </a:r>
        </a:p>
      </dsp:txBody>
      <dsp:txXfrm>
        <a:off x="4411691" y="2013426"/>
        <a:ext cx="3909981" cy="1221869"/>
      </dsp:txXfrm>
    </dsp:sp>
    <dsp:sp modelId="{1EC91B4E-0766-3B45-9B35-4A6D1CA04F93}">
      <dsp:nvSpPr>
        <dsp:cNvPr id="0" name=""/>
        <dsp:cNvSpPr/>
      </dsp:nvSpPr>
      <dsp:spPr>
        <a:xfrm>
          <a:off x="4248775" y="1836934"/>
          <a:ext cx="855308" cy="1282962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58C1689-538F-8E40-B75C-43A8463C0CF3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5CFDAB-82E0-D844-A597-1375485DF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5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A8CF18A-D50A-5449-86F1-896D3E722AEB}" type="datetimeFigureOut">
              <a:rPr lang="en-US" smtClean="0"/>
              <a:t>4/22/24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B3DA8EE-BE46-464A-B9ED-639C808FE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guides.njit.edu/ieee-citation/ieeereferencing#s-lg-box-wrapper-21626241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77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1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5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0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cycles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8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cycles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63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98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74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</a:t>
            </a:r>
            <a:r>
              <a:rPr lang="en-US" sz="1200" dirty="0" err="1"/>
              <a:t>www.educative.io</a:t>
            </a:r>
            <a:r>
              <a:rPr lang="en-US" sz="1200" dirty="0"/>
              <a:t>/answers/what-is-branch-prediction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indent="-279400" algn="l"/>
            <a:r>
              <a:rPr lang="en-US" b="1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#]   Lecturer(s) Initial(s). Surname(s), Class Lecture, Topic: "Lecture title.” Unit Code, College/Faculty, University, Location, Abbrev. Month, Day, Year.</a:t>
            </a:r>
            <a:endParaRPr lang="en-US" b="0" i="0" dirty="0">
              <a:solidFill>
                <a:srgbClr val="FFFFFF"/>
              </a:solidFill>
              <a:effectLst/>
              <a:highlight>
                <a:srgbClr val="1D1E1F"/>
              </a:highlight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Referencing elements to cite: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[#] Reference number (matching the in-text citation number)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Lecturer’s first initial. Lecturer’s second initial, if provided. Lecturer’s last name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Class Lecture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Topic: Lecture title in lower case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Unit Code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College/Faculty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Location: City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Abbrev. Month, Day, Year. Refer to the 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  <a:hlinkClick r:id="rId3"/>
              </a:rPr>
              <a:t>Abbreviated month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 section for further information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FFFFFF"/>
              </a:solidFill>
              <a:effectLst/>
              <a:highlight>
                <a:srgbClr val="1D1E1F"/>
              </a:highlight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FFFF"/>
                </a:solidFill>
                <a:effectLst/>
                <a:highlight>
                  <a:srgbClr val="1D1E1F"/>
                </a:highlight>
                <a:latin typeface="Arial" panose="020B0604020202020204" pitchFamily="34" charset="0"/>
              </a:rPr>
              <a:t>[1]    H. King, Class Lecture, Topic: "Lecture 3- AC Circuits." NEF2251/VAM3112, College of Engineering and Science, Victoria University, Melbourne, Vic., Apr. 2016.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90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7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12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1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cycles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1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cycles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8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24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39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8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954412"/>
            <a:ext cx="9144000" cy="543049"/>
          </a:xfrm>
          <a:prstGeom prst="rect">
            <a:avLst/>
          </a:prstGeom>
        </p:spPr>
        <p:txBody>
          <a:bodyPr/>
          <a:lstStyle>
            <a:lvl1pPr>
              <a:defRPr sz="5000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2500263"/>
            <a:ext cx="9144000" cy="822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DEPARTMENT OR SUBTITLE</a:t>
            </a:r>
          </a:p>
          <a:p>
            <a:r>
              <a:rPr lang="en-US" sz="1800" dirty="0"/>
              <a:t>XX/XX/XX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3846493" y="3944337"/>
            <a:ext cx="1451011" cy="77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2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E8BDAD-210F-20A3-1DBB-DEB6230921E6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799D6B7-7A79-E60F-7347-C3B74962D2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4/22/24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E64BAB5-F85B-26D8-0E7A-FD2A9D755152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E4E096B-2DDB-E5A3-8E3D-B4B3F75B825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7A8EB8E3-18EA-564E-47DD-821AB10EDF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68488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14D57D-D190-7290-8FA5-764A5D3C169A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EDAAF71-F1FD-2984-44BD-64645CF54863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4/22/24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84F7B62-D06C-78C5-C5EB-D3F2207B5B8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ECSE 6680 – Advanced VLSI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Final Project: Branch Prediction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A5FDF7-D924-AA1A-111D-7803069E1B9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9951EFC-0FCA-D0F7-6D4F-9189533898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05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/>
        </p:blipFill>
        <p:spPr bwMode="auto">
          <a:xfrm>
            <a:off x="3490965" y="1997350"/>
            <a:ext cx="2162067" cy="11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4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490966" y="1997350"/>
            <a:ext cx="2162067" cy="114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16322" y="2662273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41489" y="4384549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black">
          <a:xfrm>
            <a:off x="434100" y="548193"/>
            <a:ext cx="1548505" cy="82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0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322" y="1938892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489" y="3580411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310059" y="4318969"/>
            <a:ext cx="1022030" cy="54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4/22/24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ECSE 6680 – Advanced VLSI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Final Project: Branch Prediction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27612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7B62C-9459-FE96-4FEA-4536145EFED9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B96196-0D60-EC02-6990-439C5C992871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4/22/24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6D6C591-AE1B-FD20-663F-DFD14F24D1BA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ECSE 6680 – Advanced VLSI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Final Project: Branch Prediction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2547F23-7CBA-7FD1-DEF0-FEDBCC7AB9BD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74262F11-0424-4E1A-7696-0CD446DCC8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9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4ADA0C-413A-3554-E753-0EC7A143FDB0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2ED46-15F5-FE48-0E1B-621A0AD23DAD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4/22/24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05668-3122-ADE3-0FDA-0A10637F08E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ECSE 6680 – Advanced VLSI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Final Project: Branch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066E2-F92F-A317-F78F-6CE0C925B019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2931D1E0-947D-E3C7-6BC3-A423238DE5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2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2pPr>
            <a:lvl3pPr marL="398463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C1E08-42E8-E270-4158-6D953F240E19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AE2A0-E6FA-D552-A501-BC51800581EE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4/22/24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0B690-9E0A-F6E7-D295-391AC5DA48D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ECSE 6680 – Advanced VLSI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Final Project: Branch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EFB21-0351-74F0-EC51-574E64888A0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1EFA31C9-BCBD-1A3F-221C-00D56F4AE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60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51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5400"/>
            </a:lvl1pPr>
          </a:lstStyle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936487-D31D-1ACD-7E16-BFB5A990AB1E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44F7985-E702-B4F3-25CE-D68A7CE602C6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4/22/24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48AFBE6-B225-C66B-170A-55CFD11FFBF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7649202-AD11-A099-FB2B-E5EDD743747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32B66FBA-F37C-6ACC-AC35-8AD4F98CCE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444941" y="4682198"/>
            <a:ext cx="159728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ABB353-FF7E-7DB5-02CB-053DC12DE129}"/>
              </a:ext>
            </a:extLst>
          </p:cNvPr>
          <p:cNvSpPr/>
          <p:nvPr userDrawn="1"/>
        </p:nvSpPr>
        <p:spPr bwMode="black">
          <a:xfrm>
            <a:off x="-1" y="4546603"/>
            <a:ext cx="9144001" cy="61301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5C77F-7AFD-3E95-368F-14F2D87AEBB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4/22/24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3886F-109D-B4BC-6D96-A2404DDF71E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ECSE 6680 – Advanced VLSI Design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Final Project: Branch Prediction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05324-923E-1FAB-1A87-4F5DEE21944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D4F9C31F-2D1F-0DC1-5EB9-3E10A282A7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14255" y="562085"/>
            <a:ext cx="831585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b="1" dirty="0">
                <a:solidFill>
                  <a:srgbClr val="54585A"/>
                </a:solidFill>
              </a:rPr>
              <a:t>Divider Slide 1</a:t>
            </a:r>
            <a:br>
              <a:rPr lang="en-US" sz="4000" b="1" dirty="0">
                <a:solidFill>
                  <a:srgbClr val="54585A"/>
                </a:solidFill>
              </a:rPr>
            </a:br>
            <a:r>
              <a:rPr lang="en-US" sz="4000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EE5F5A-42C8-848E-8C8C-14576583EA8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4/22/24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FA7DE9-4165-508E-C337-818DF5C2B06E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4061B1D-8DA3-6DA7-8A7E-7E7A41B0DD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360640" y="4712595"/>
            <a:ext cx="674757" cy="35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9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9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0" r:id="rId4"/>
    <p:sldLayoutId id="2147483655" r:id="rId5"/>
    <p:sldLayoutId id="2147483666" r:id="rId6"/>
    <p:sldLayoutId id="2147483665" r:id="rId7"/>
    <p:sldLayoutId id="2147483660" r:id="rId8"/>
    <p:sldLayoutId id="2147483668" r:id="rId9"/>
    <p:sldLayoutId id="2147483661" r:id="rId10"/>
    <p:sldLayoutId id="2147483667" r:id="rId11"/>
    <p:sldLayoutId id="2147483662" r:id="rId12"/>
    <p:sldLayoutId id="2147483669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9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9.sv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1421" y="3715789"/>
            <a:ext cx="8315851" cy="457076"/>
          </a:xfrm>
        </p:spPr>
        <p:txBody>
          <a:bodyPr/>
          <a:lstStyle/>
          <a:p>
            <a:r>
              <a:rPr lang="en-US" dirty="0"/>
              <a:t>Paul-John Clet</a:t>
            </a:r>
          </a:p>
          <a:p>
            <a:r>
              <a:rPr lang="en-US" dirty="0"/>
              <a:t>ECSE 6680 – Advanced VLSI Design |    04/18/24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" y="2125640"/>
            <a:ext cx="8315851" cy="543049"/>
          </a:xfrm>
        </p:spPr>
        <p:txBody>
          <a:bodyPr/>
          <a:lstStyle/>
          <a:p>
            <a:r>
              <a:rPr lang="en-US" dirty="0"/>
              <a:t>Final Project:</a:t>
            </a:r>
            <a:br>
              <a:rPr lang="en-US" dirty="0"/>
            </a:br>
            <a:r>
              <a:rPr lang="en-US" dirty="0"/>
              <a:t>Branch Prediction</a:t>
            </a:r>
          </a:p>
        </p:txBody>
      </p:sp>
    </p:spTree>
    <p:extLst>
      <p:ext uri="{BB962C8B-B14F-4D97-AF65-F5344CB8AC3E}">
        <p14:creationId xmlns:p14="http://schemas.microsoft.com/office/powerpoint/2010/main" val="315571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554F36D-D894-8AB5-7091-41C510D2E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3735837"/>
              </p:ext>
            </p:extLst>
          </p:nvPr>
        </p:nvGraphicFramePr>
        <p:xfrm>
          <a:off x="395416" y="815546"/>
          <a:ext cx="8324645" cy="3534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Branching diagram with solid fill">
            <a:extLst>
              <a:ext uri="{FF2B5EF4-FFF2-40B4-BE49-F238E27FC236}">
                <a16:creationId xmlns:a16="http://schemas.microsoft.com/office/drawing/2014/main" id="{5E455DF9-8A4B-0025-DABC-F633D8578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874" y="1405676"/>
            <a:ext cx="738317" cy="738317"/>
          </a:xfrm>
          <a:prstGeom prst="rect">
            <a:avLst/>
          </a:prstGeom>
        </p:spPr>
      </p:pic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E79EFFB0-9ACE-8B1B-39F1-00920B6AF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91053" y="1405676"/>
            <a:ext cx="738317" cy="738317"/>
          </a:xfrm>
          <a:prstGeom prst="rect">
            <a:avLst/>
          </a:prstGeom>
        </p:spPr>
      </p:pic>
      <p:pic>
        <p:nvPicPr>
          <p:cNvPr id="10" name="Graphic 9" descr="Programmer male with solid fill">
            <a:extLst>
              <a:ext uri="{FF2B5EF4-FFF2-40B4-BE49-F238E27FC236}">
                <a16:creationId xmlns:a16="http://schemas.microsoft.com/office/drawing/2014/main" id="{3B93AD9B-1AE0-C846-6295-E14940C1E1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2581" y="2949659"/>
            <a:ext cx="738317" cy="738317"/>
          </a:xfrm>
          <a:prstGeom prst="rect">
            <a:avLst/>
          </a:prstGeom>
        </p:spPr>
      </p:pic>
      <p:pic>
        <p:nvPicPr>
          <p:cNvPr id="12" name="Graphic 11" descr="Future with solid fill">
            <a:extLst>
              <a:ext uri="{FF2B5EF4-FFF2-40B4-BE49-F238E27FC236}">
                <a16:creationId xmlns:a16="http://schemas.microsoft.com/office/drawing/2014/main" id="{F6BE98FC-5AC7-9337-3A2E-AE4C46D571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8253" y="2949659"/>
            <a:ext cx="738317" cy="7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0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Test Code (1)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EE939-E092-771D-CDAB-AFC1F6B8C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2" y="1932980"/>
            <a:ext cx="2937858" cy="2282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diagram of a algorithm&#10;&#10;Description automatically generated">
            <a:extLst>
              <a:ext uri="{FF2B5EF4-FFF2-40B4-BE49-F238E27FC236}">
                <a16:creationId xmlns:a16="http://schemas.microsoft.com/office/drawing/2014/main" id="{3E047DD1-17C0-60ED-544E-E9999425E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383" y="883726"/>
            <a:ext cx="4634201" cy="3376047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C17B0F7-3431-CC80-713B-065E471E15C0}"/>
              </a:ext>
            </a:extLst>
          </p:cNvPr>
          <p:cNvSpPr txBox="1">
            <a:spLocks/>
          </p:cNvSpPr>
          <p:nvPr/>
        </p:nvSpPr>
        <p:spPr>
          <a:xfrm>
            <a:off x="224416" y="798917"/>
            <a:ext cx="4060967" cy="12701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en-US" sz="1600" b="1" dirty="0"/>
              <a:t>Goal:</a:t>
            </a:r>
            <a:r>
              <a:rPr lang="en-US" sz="1600" dirty="0"/>
              <a:t> Use branch instructions, show performance with/without successful BP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9A22C72-4129-9E83-2E4F-2D8DCD4773AB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 flipV="1">
            <a:off x="3391720" y="883726"/>
            <a:ext cx="3210764" cy="2190695"/>
          </a:xfrm>
          <a:prstGeom prst="bentConnector4">
            <a:avLst>
              <a:gd name="adj1" fmla="val 24311"/>
              <a:gd name="adj2" fmla="val 111044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FFF9B721-95CE-90B1-8D98-972B59F88EAD}"/>
              </a:ext>
            </a:extLst>
          </p:cNvPr>
          <p:cNvSpPr txBox="1">
            <a:spLocks/>
          </p:cNvSpPr>
          <p:nvPr/>
        </p:nvSpPr>
        <p:spPr>
          <a:xfrm>
            <a:off x="120146" y="4257512"/>
            <a:ext cx="3605290" cy="2020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sz="1100" dirty="0"/>
              <a:t>Figure 6: Original RISC-V code for testing BP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3B518BD-F2CA-F31F-00AB-F46698BD4CA0}"/>
              </a:ext>
            </a:extLst>
          </p:cNvPr>
          <p:cNvSpPr txBox="1">
            <a:spLocks/>
          </p:cNvSpPr>
          <p:nvPr/>
        </p:nvSpPr>
        <p:spPr>
          <a:xfrm>
            <a:off x="4799838" y="4243572"/>
            <a:ext cx="3605290" cy="2020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sz="1100" dirty="0"/>
              <a:t>Figure 7: Converted code flow chart </a:t>
            </a:r>
          </a:p>
        </p:txBody>
      </p:sp>
    </p:spTree>
    <p:extLst>
      <p:ext uri="{BB962C8B-B14F-4D97-AF65-F5344CB8AC3E}">
        <p14:creationId xmlns:p14="http://schemas.microsoft.com/office/powerpoint/2010/main" val="640271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Test Code (2)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C17B0F7-3431-CC80-713B-065E471E15C0}"/>
              </a:ext>
            </a:extLst>
          </p:cNvPr>
          <p:cNvSpPr txBox="1">
            <a:spLocks/>
          </p:cNvSpPr>
          <p:nvPr/>
        </p:nvSpPr>
        <p:spPr>
          <a:xfrm>
            <a:off x="224416" y="798917"/>
            <a:ext cx="4060967" cy="313300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+mj-lt"/>
              <a:buAutoNum type="arabicPeriod"/>
            </a:pPr>
            <a:r>
              <a:rPr lang="en-US" sz="1600" dirty="0"/>
              <a:t>Translate and load all the instructions</a:t>
            </a:r>
          </a:p>
          <a:p>
            <a:pPr lvl="2"/>
            <a:r>
              <a:rPr lang="en-US" sz="1400" dirty="0"/>
              <a:t>Follow RISC-V architecture with 3 types of instructions: R, SB, UJ</a:t>
            </a:r>
          </a:p>
          <a:p>
            <a:pPr marL="225425" lvl="2" indent="0">
              <a:buNone/>
            </a:pPr>
            <a:endParaRPr lang="en-US" sz="1600" dirty="0"/>
          </a:p>
          <a:p>
            <a:pPr marL="342900" lvl="1" indent="-342900">
              <a:buFont typeface="+mj-lt"/>
              <a:buAutoNum type="arabicPeriod"/>
            </a:pPr>
            <a:r>
              <a:rPr lang="en-US" sz="1600" dirty="0"/>
              <a:t>Pre-load the Branch Target Buffer</a:t>
            </a:r>
          </a:p>
          <a:p>
            <a:pPr lvl="2"/>
            <a:r>
              <a:rPr lang="en-US" sz="1400" dirty="0"/>
              <a:t>Load the two branch addresses in at their respective addresses</a:t>
            </a:r>
            <a:endParaRPr lang="en-US" sz="1600" dirty="0"/>
          </a:p>
          <a:p>
            <a:pPr marL="342900" lvl="1" indent="-342900">
              <a:buFont typeface="+mj-lt"/>
              <a:buAutoNum type="arabicPeriod"/>
            </a:pPr>
            <a:r>
              <a:rPr lang="en-US" sz="1600" dirty="0"/>
              <a:t>Pre-load the PHT</a:t>
            </a:r>
          </a:p>
          <a:p>
            <a:pPr lvl="2"/>
            <a:r>
              <a:rPr lang="en-US" sz="1400" dirty="0"/>
              <a:t>Set each of the 8 entries to 10 (Weak taken)</a:t>
            </a:r>
            <a:endParaRPr lang="en-US" sz="1600" dirty="0"/>
          </a:p>
          <a:p>
            <a:pPr marL="342900" lvl="1" indent="-342900">
              <a:buFont typeface="+mj-lt"/>
              <a:buAutoNum type="arabicPeriod"/>
            </a:pPr>
            <a:endParaRPr lang="en-US" sz="1600" dirty="0"/>
          </a:p>
          <a:p>
            <a:pPr marL="342900" lvl="1" indent="-3429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D3B518BD-F2CA-F31F-00AB-F46698BD4CA0}"/>
              </a:ext>
            </a:extLst>
          </p:cNvPr>
          <p:cNvSpPr txBox="1">
            <a:spLocks/>
          </p:cNvSpPr>
          <p:nvPr/>
        </p:nvSpPr>
        <p:spPr>
          <a:xfrm>
            <a:off x="4843521" y="4110568"/>
            <a:ext cx="3605290" cy="2020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sz="1100" dirty="0"/>
              <a:t>Figure 9: Input to the Branch Target Buffer, allowing the two branch instructions to jump to each other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B5E32-97D8-AADA-DD3F-3834196354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139"/>
          <a:stretch/>
        </p:blipFill>
        <p:spPr>
          <a:xfrm>
            <a:off x="4734124" y="629339"/>
            <a:ext cx="3824085" cy="144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BCF3A4-0EB8-5E35-F789-7B195B518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039" y="2571750"/>
            <a:ext cx="4434545" cy="1441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63E013-36FB-6902-CD17-E4A5CDAEF735}"/>
              </a:ext>
            </a:extLst>
          </p:cNvPr>
          <p:cNvSpPr txBox="1">
            <a:spLocks/>
          </p:cNvSpPr>
          <p:nvPr/>
        </p:nvSpPr>
        <p:spPr>
          <a:xfrm>
            <a:off x="4899666" y="2168157"/>
            <a:ext cx="3605290" cy="2020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sz="1100" dirty="0"/>
              <a:t>Figure 8: Breakdown for each instruction in RISC-V</a:t>
            </a:r>
          </a:p>
        </p:txBody>
      </p:sp>
    </p:spTree>
    <p:extLst>
      <p:ext uri="{BB962C8B-B14F-4D97-AF65-F5344CB8AC3E}">
        <p14:creationId xmlns:p14="http://schemas.microsoft.com/office/powerpoint/2010/main" val="1871194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Simulation Results (1)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4352445" y="713988"/>
            <a:ext cx="4347584" cy="649054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0" lvl="1" indent="0">
              <a:buNone/>
            </a:pPr>
            <a:r>
              <a:rPr lang="en-US" sz="2000" dirty="0"/>
              <a:t>Partial console output from </a:t>
            </a:r>
            <a:r>
              <a:rPr lang="en-US" sz="2000" dirty="0" err="1"/>
              <a:t>ModelSim</a:t>
            </a:r>
            <a:r>
              <a:rPr lang="en-US" sz="2000" dirty="0"/>
              <a:t> with branch always taken</a:t>
            </a:r>
          </a:p>
          <a:p>
            <a:pPr marL="0" lvl="1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0AF870-5A65-F08C-9610-36A723E0F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0" y="673681"/>
            <a:ext cx="3340180" cy="359910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D2E1BC9-1B82-F3AF-962F-7449806F413E}"/>
              </a:ext>
            </a:extLst>
          </p:cNvPr>
          <p:cNvGrpSpPr/>
          <p:nvPr/>
        </p:nvGrpSpPr>
        <p:grpSpPr>
          <a:xfrm>
            <a:off x="4121201" y="1419207"/>
            <a:ext cx="4657142" cy="2305085"/>
            <a:chOff x="-1" y="1353228"/>
            <a:chExt cx="4657142" cy="230508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B5EFE7B9-CAA9-12F5-09AE-CC3A64AB2DC3}"/>
                </a:ext>
              </a:extLst>
            </p:cNvPr>
            <p:cNvSpPr/>
            <p:nvPr/>
          </p:nvSpPr>
          <p:spPr>
            <a:xfrm>
              <a:off x="1387245" y="2411248"/>
              <a:ext cx="964276" cy="30757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79B01CA-B0BF-428A-B9A6-D5D59D8CEB57}"/>
                </a:ext>
              </a:extLst>
            </p:cNvPr>
            <p:cNvSpPr/>
            <p:nvPr/>
          </p:nvSpPr>
          <p:spPr>
            <a:xfrm>
              <a:off x="2459561" y="2841030"/>
              <a:ext cx="964276" cy="30757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180185-AA6E-76D3-9624-CC8165E70A97}"/>
                </a:ext>
              </a:extLst>
            </p:cNvPr>
            <p:cNvSpPr txBox="1"/>
            <p:nvPr/>
          </p:nvSpPr>
          <p:spPr>
            <a:xfrm>
              <a:off x="456219" y="1627766"/>
              <a:ext cx="4115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		       3			4		   5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C646C02-3F6F-73D8-0B18-20D844D1071F}"/>
                </a:ext>
              </a:extLst>
            </p:cNvPr>
            <p:cNvSpPr/>
            <p:nvPr/>
          </p:nvSpPr>
          <p:spPr>
            <a:xfrm>
              <a:off x="1387245" y="1991588"/>
              <a:ext cx="964276" cy="30757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47C096-7247-ACF2-E97F-7D3877D6FFAC}"/>
                </a:ext>
              </a:extLst>
            </p:cNvPr>
            <p:cNvSpPr txBox="1"/>
            <p:nvPr/>
          </p:nvSpPr>
          <p:spPr>
            <a:xfrm>
              <a:off x="1387245" y="1353228"/>
              <a:ext cx="3184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Clock Cycle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03FA8A-94DC-79C0-3108-A311B0F8536C}"/>
                </a:ext>
              </a:extLst>
            </p:cNvPr>
            <p:cNvSpPr txBox="1"/>
            <p:nvPr/>
          </p:nvSpPr>
          <p:spPr>
            <a:xfrm>
              <a:off x="161634" y="1627765"/>
              <a:ext cx="7693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Instr</a:t>
              </a:r>
              <a:endParaRPr 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1E4722-92E1-2D4D-EDD1-E39A96FBB9F4}"/>
                </a:ext>
              </a:extLst>
            </p:cNvPr>
            <p:cNvSpPr txBox="1"/>
            <p:nvPr/>
          </p:nvSpPr>
          <p:spPr>
            <a:xfrm>
              <a:off x="-1" y="2042486"/>
              <a:ext cx="1387245" cy="1615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add r2, r2, r1</a:t>
              </a:r>
            </a:p>
            <a:p>
              <a:pPr algn="ctr"/>
              <a:endParaRPr lang="en-US" sz="5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 err="1"/>
                <a:t>bne</a:t>
              </a:r>
              <a:r>
                <a:rPr lang="en-US" sz="1100" dirty="0"/>
                <a:t> r2, r10, loop2</a:t>
              </a:r>
            </a:p>
            <a:p>
              <a:pPr algn="ctr"/>
              <a:endParaRPr lang="en-US" sz="600" dirty="0"/>
            </a:p>
            <a:p>
              <a:pPr algn="ctr"/>
              <a:endParaRPr lang="en-US" sz="1100" dirty="0"/>
            </a:p>
            <a:p>
              <a:pPr algn="ctr"/>
              <a:r>
                <a:rPr lang="en-US" sz="1100" dirty="0" err="1"/>
                <a:t>nop</a:t>
              </a:r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B55A277-6115-71AD-DEDB-D1E607A992E8}"/>
                </a:ext>
              </a:extLst>
            </p:cNvPr>
            <p:cNvSpPr/>
            <p:nvPr/>
          </p:nvSpPr>
          <p:spPr>
            <a:xfrm>
              <a:off x="2472017" y="1991708"/>
              <a:ext cx="964276" cy="30757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0F19468-A292-46C2-60BF-7308CAB76D3D}"/>
                </a:ext>
              </a:extLst>
            </p:cNvPr>
            <p:cNvSpPr/>
            <p:nvPr/>
          </p:nvSpPr>
          <p:spPr>
            <a:xfrm>
              <a:off x="2459561" y="2416369"/>
              <a:ext cx="964276" cy="30757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2F3504A-CF0B-999E-46F7-24B7EF0EDAFD}"/>
                </a:ext>
              </a:extLst>
            </p:cNvPr>
            <p:cNvSpPr/>
            <p:nvPr/>
          </p:nvSpPr>
          <p:spPr>
            <a:xfrm>
              <a:off x="3522585" y="2841030"/>
              <a:ext cx="964276" cy="30757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48471EC-EB18-EE7F-0E31-EFDF706F05D4}"/>
                </a:ext>
              </a:extLst>
            </p:cNvPr>
            <p:cNvSpPr/>
            <p:nvPr/>
          </p:nvSpPr>
          <p:spPr>
            <a:xfrm>
              <a:off x="3531878" y="2411247"/>
              <a:ext cx="964276" cy="30757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100D8B4-3769-2EE7-DC75-618B0F25D7CB}"/>
                </a:ext>
              </a:extLst>
            </p:cNvPr>
            <p:cNvCxnSpPr/>
            <p:nvPr/>
          </p:nvCxnSpPr>
          <p:spPr>
            <a:xfrm>
              <a:off x="1321724" y="1627765"/>
              <a:ext cx="0" cy="16391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52A9C79-E815-E8C2-9F50-D047792BA8DF}"/>
                </a:ext>
              </a:extLst>
            </p:cNvPr>
            <p:cNvCxnSpPr>
              <a:cxnSpLocks/>
            </p:cNvCxnSpPr>
            <p:nvPr/>
          </p:nvCxnSpPr>
          <p:spPr>
            <a:xfrm>
              <a:off x="161634" y="1935542"/>
              <a:ext cx="449550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311DCF-635C-CDAF-B240-09C215489E10}"/>
                </a:ext>
              </a:extLst>
            </p:cNvPr>
            <p:cNvCxnSpPr/>
            <p:nvPr/>
          </p:nvCxnSpPr>
          <p:spPr>
            <a:xfrm>
              <a:off x="2398209" y="1591678"/>
              <a:ext cx="0" cy="163913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B01348-FCFE-3B15-DAC4-26161698828D}"/>
                </a:ext>
              </a:extLst>
            </p:cNvPr>
            <p:cNvCxnSpPr/>
            <p:nvPr/>
          </p:nvCxnSpPr>
          <p:spPr>
            <a:xfrm>
              <a:off x="3481784" y="1591677"/>
              <a:ext cx="0" cy="1639137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ADDCE40C-EB1D-1325-E8D3-098871CD3490}"/>
              </a:ext>
            </a:extLst>
          </p:cNvPr>
          <p:cNvSpPr txBox="1">
            <a:spLocks/>
          </p:cNvSpPr>
          <p:nvPr/>
        </p:nvSpPr>
        <p:spPr>
          <a:xfrm>
            <a:off x="195935" y="4272790"/>
            <a:ext cx="3665969" cy="2020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sz="1100" dirty="0"/>
              <a:t>Figure 10: ADD and BNE instructions successful output</a:t>
            </a:r>
          </a:p>
        </p:txBody>
      </p:sp>
    </p:spTree>
    <p:extLst>
      <p:ext uri="{BB962C8B-B14F-4D97-AF65-F5344CB8AC3E}">
        <p14:creationId xmlns:p14="http://schemas.microsoft.com/office/powerpoint/2010/main" val="13448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Simulation Results (2)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1D482881-065F-AEB8-1899-3E9C3FE86D79}"/>
              </a:ext>
            </a:extLst>
          </p:cNvPr>
          <p:cNvSpPr txBox="1">
            <a:spLocks/>
          </p:cNvSpPr>
          <p:nvPr/>
        </p:nvSpPr>
        <p:spPr>
          <a:xfrm>
            <a:off x="314463" y="3381863"/>
            <a:ext cx="3605290" cy="2020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sz="1100" dirty="0"/>
              <a:t>Figure 11: Simulation results without branch prediction (109 cycles to completion)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3A7D6D6-665F-7906-9307-C6C5ED3B86FA}"/>
              </a:ext>
            </a:extLst>
          </p:cNvPr>
          <p:cNvSpPr txBox="1">
            <a:spLocks/>
          </p:cNvSpPr>
          <p:nvPr/>
        </p:nvSpPr>
        <p:spPr>
          <a:xfrm>
            <a:off x="4908731" y="3365288"/>
            <a:ext cx="3471612" cy="2020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sz="1100" dirty="0"/>
              <a:t>Figure 12: Simulation results with branch prediction (86 cycles to completion)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0F14BE-4502-9BF3-B41E-DE7764F7595D}"/>
              </a:ext>
            </a:extLst>
          </p:cNvPr>
          <p:cNvGrpSpPr/>
          <p:nvPr/>
        </p:nvGrpSpPr>
        <p:grpSpPr>
          <a:xfrm>
            <a:off x="154122" y="688343"/>
            <a:ext cx="3925972" cy="2721064"/>
            <a:chOff x="72347" y="688343"/>
            <a:chExt cx="4073236" cy="2823132"/>
          </a:xfrm>
        </p:grpSpPr>
        <p:pic>
          <p:nvPicPr>
            <p:cNvPr id="8" name="Picture 7" descr="A computer screen with text&#10;&#10;Description automatically generated">
              <a:extLst>
                <a:ext uri="{FF2B5EF4-FFF2-40B4-BE49-F238E27FC236}">
                  <a16:creationId xmlns:a16="http://schemas.microsoft.com/office/drawing/2014/main" id="{88482549-EFAB-A207-FEAA-1B41D81BD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3056"/>
            <a:stretch/>
          </p:blipFill>
          <p:spPr>
            <a:xfrm>
              <a:off x="72347" y="789353"/>
              <a:ext cx="4073236" cy="272212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396414-E636-1336-35E9-9A1BB1A9825D}"/>
                </a:ext>
              </a:extLst>
            </p:cNvPr>
            <p:cNvSpPr/>
            <p:nvPr/>
          </p:nvSpPr>
          <p:spPr>
            <a:xfrm>
              <a:off x="1375317" y="2758067"/>
              <a:ext cx="959005" cy="208157"/>
            </a:xfrm>
            <a:prstGeom prst="rect">
              <a:avLst/>
            </a:prstGeom>
            <a:noFill/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" name="Text Placeholder 6">
              <a:extLst>
                <a:ext uri="{FF2B5EF4-FFF2-40B4-BE49-F238E27FC236}">
                  <a16:creationId xmlns:a16="http://schemas.microsoft.com/office/drawing/2014/main" id="{33EC7893-4170-1479-676F-F6588C6D4E24}"/>
                </a:ext>
              </a:extLst>
            </p:cNvPr>
            <p:cNvSpPr txBox="1">
              <a:spLocks/>
            </p:cNvSpPr>
            <p:nvPr/>
          </p:nvSpPr>
          <p:spPr>
            <a:xfrm>
              <a:off x="1094964" y="688343"/>
              <a:ext cx="2028002" cy="2020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425" marR="0" indent="-225425" algn="l" defTabSz="4572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rgbClr val="D6001C"/>
                </a:buClr>
                <a:buSzTx/>
                <a:buFont typeface="Wingdings" panose="05000000000000000000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1963" marR="0" indent="-236538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D6001C"/>
                </a:buClr>
                <a:buSzTx/>
                <a:buFont typeface="Arial" panose="020B0604020202020204" pitchFamily="34" charset="0"/>
                <a:buChar char="−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buFont typeface="Wingdings" panose="05000000000000000000" pitchFamily="2" charset="2"/>
                <a:buNone/>
              </a:pPr>
              <a:r>
                <a:rPr lang="en-US" sz="1100" b="1" dirty="0"/>
                <a:t>Without</a:t>
              </a:r>
              <a:r>
                <a:rPr lang="en-US" sz="1100" dirty="0"/>
                <a:t> Branch Prediction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4955DC-D99E-BF14-DABB-7BC157FF145F}"/>
              </a:ext>
            </a:extLst>
          </p:cNvPr>
          <p:cNvGrpSpPr/>
          <p:nvPr/>
        </p:nvGrpSpPr>
        <p:grpSpPr>
          <a:xfrm>
            <a:off x="4386739" y="687285"/>
            <a:ext cx="4515598" cy="2722122"/>
            <a:chOff x="4386738" y="687284"/>
            <a:chExt cx="4684915" cy="2824191"/>
          </a:xfrm>
        </p:grpSpPr>
        <p:pic>
          <p:nvPicPr>
            <p:cNvPr id="4" name="Picture 3" descr="A computer screen with text&#10;&#10;Description automatically generated">
              <a:extLst>
                <a:ext uri="{FF2B5EF4-FFF2-40B4-BE49-F238E27FC236}">
                  <a16:creationId xmlns:a16="http://schemas.microsoft.com/office/drawing/2014/main" id="{04616FC1-35DE-6CBD-6D47-7D0802F0F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6738" y="789353"/>
              <a:ext cx="4684915" cy="272212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929D3E-5084-5160-4CB2-31C898A76175}"/>
                </a:ext>
              </a:extLst>
            </p:cNvPr>
            <p:cNvSpPr/>
            <p:nvPr/>
          </p:nvSpPr>
          <p:spPr>
            <a:xfrm>
              <a:off x="5683404" y="2758067"/>
              <a:ext cx="959005" cy="208157"/>
            </a:xfrm>
            <a:prstGeom prst="rect">
              <a:avLst/>
            </a:prstGeom>
            <a:noFill/>
            <a:ln w="5715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4" name="Text Placeholder 6">
              <a:extLst>
                <a:ext uri="{FF2B5EF4-FFF2-40B4-BE49-F238E27FC236}">
                  <a16:creationId xmlns:a16="http://schemas.microsoft.com/office/drawing/2014/main" id="{ED864D47-1E1A-F10F-A2F2-C9C214083D11}"/>
                </a:ext>
              </a:extLst>
            </p:cNvPr>
            <p:cNvSpPr txBox="1">
              <a:spLocks/>
            </p:cNvSpPr>
            <p:nvPr/>
          </p:nvSpPr>
          <p:spPr>
            <a:xfrm>
              <a:off x="5715194" y="687284"/>
              <a:ext cx="2028002" cy="2020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425" marR="0" indent="-225425" algn="l" defTabSz="4572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rgbClr val="D6001C"/>
                </a:buClr>
                <a:buSzTx/>
                <a:buFont typeface="Wingdings" panose="05000000000000000000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1963" marR="0" indent="-236538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D6001C"/>
                </a:buClr>
                <a:buSzTx/>
                <a:buFont typeface="Arial" panose="020B0604020202020204" pitchFamily="34" charset="0"/>
                <a:buChar char="−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buFont typeface="Wingdings" panose="05000000000000000000" pitchFamily="2" charset="2"/>
                <a:buNone/>
              </a:pPr>
              <a:r>
                <a:rPr lang="en-US" sz="1100" b="1" dirty="0"/>
                <a:t>With</a:t>
              </a:r>
              <a:r>
                <a:rPr lang="en-US" sz="1100" dirty="0"/>
                <a:t> Branch Prediction</a:t>
              </a:r>
            </a:p>
          </p:txBody>
        </p:sp>
      </p:grp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F83A332F-633E-50E7-0450-9CF806DB9F02}"/>
              </a:ext>
            </a:extLst>
          </p:cNvPr>
          <p:cNvSpPr txBox="1">
            <a:spLocks/>
          </p:cNvSpPr>
          <p:nvPr/>
        </p:nvSpPr>
        <p:spPr>
          <a:xfrm>
            <a:off x="154122" y="3757683"/>
            <a:ext cx="8748215" cy="77714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600" dirty="0"/>
              <a:t>Saved 23 clock cycles – 21% reduction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Can have much greater reduction based on the number of pipeline stages</a:t>
            </a:r>
          </a:p>
          <a:p>
            <a:pPr lvl="1">
              <a:spcBef>
                <a:spcPts val="0"/>
              </a:spcBef>
            </a:pPr>
            <a:r>
              <a:rPr lang="en-US" sz="1600" dirty="0"/>
              <a:t>Can also have negative impacts based on the program and prediction accuracy 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80783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554F36D-D894-8AB5-7091-41C510D2E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8460486"/>
              </p:ext>
            </p:extLst>
          </p:nvPr>
        </p:nvGraphicFramePr>
        <p:xfrm>
          <a:off x="395416" y="815546"/>
          <a:ext cx="8324645" cy="3534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Branching diagram with solid fill">
            <a:extLst>
              <a:ext uri="{FF2B5EF4-FFF2-40B4-BE49-F238E27FC236}">
                <a16:creationId xmlns:a16="http://schemas.microsoft.com/office/drawing/2014/main" id="{5E455DF9-8A4B-0025-DABC-F633D8578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874" y="1405676"/>
            <a:ext cx="738317" cy="738317"/>
          </a:xfrm>
          <a:prstGeom prst="rect">
            <a:avLst/>
          </a:prstGeom>
        </p:spPr>
      </p:pic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E79EFFB0-9ACE-8B1B-39F1-00920B6AF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91053" y="1405676"/>
            <a:ext cx="738317" cy="738317"/>
          </a:xfrm>
          <a:prstGeom prst="rect">
            <a:avLst/>
          </a:prstGeom>
        </p:spPr>
      </p:pic>
      <p:pic>
        <p:nvPicPr>
          <p:cNvPr id="10" name="Graphic 9" descr="Programmer male with solid fill">
            <a:extLst>
              <a:ext uri="{FF2B5EF4-FFF2-40B4-BE49-F238E27FC236}">
                <a16:creationId xmlns:a16="http://schemas.microsoft.com/office/drawing/2014/main" id="{3B93AD9B-1AE0-C846-6295-E14940C1E1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2581" y="2949659"/>
            <a:ext cx="738317" cy="738317"/>
          </a:xfrm>
          <a:prstGeom prst="rect">
            <a:avLst/>
          </a:prstGeom>
        </p:spPr>
      </p:pic>
      <p:pic>
        <p:nvPicPr>
          <p:cNvPr id="12" name="Graphic 11" descr="Future with solid fill">
            <a:extLst>
              <a:ext uri="{FF2B5EF4-FFF2-40B4-BE49-F238E27FC236}">
                <a16:creationId xmlns:a16="http://schemas.microsoft.com/office/drawing/2014/main" id="{F6BE98FC-5AC7-9337-3A2E-AE4C46D571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8253" y="2949659"/>
            <a:ext cx="738317" cy="7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39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Conclusion and Future Work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7" y="798916"/>
            <a:ext cx="8324644" cy="3664977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>
              <a:spcBef>
                <a:spcPts val="1000"/>
              </a:spcBef>
            </a:pPr>
            <a:r>
              <a:rPr lang="en-US" sz="1600" dirty="0"/>
              <a:t>Combined Gskew predictor with BTB to perform branch prediction at the IF stage</a:t>
            </a:r>
          </a:p>
          <a:p>
            <a:pPr lvl="1">
              <a:spcBef>
                <a:spcPts val="1000"/>
              </a:spcBef>
            </a:pPr>
            <a:r>
              <a:rPr lang="en-US" sz="1600" dirty="0"/>
              <a:t>Designed a program to test branch prediction functionality using RISC-V ISA</a:t>
            </a:r>
          </a:p>
          <a:p>
            <a:pPr lvl="1">
              <a:spcBef>
                <a:spcPts val="1000"/>
              </a:spcBef>
            </a:pPr>
            <a:r>
              <a:rPr lang="en-US" sz="1600" dirty="0"/>
              <a:t>Achieved at 21% runtime reduction with a 3-stage pipeline with potential to save many cycles in a modern CPU</a:t>
            </a:r>
          </a:p>
          <a:p>
            <a:pPr lvl="1">
              <a:spcBef>
                <a:spcPts val="1000"/>
              </a:spcBef>
            </a:pPr>
            <a:endParaRPr lang="en-US" sz="16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1600" b="1" dirty="0"/>
              <a:t>Future Work</a:t>
            </a:r>
          </a:p>
          <a:p>
            <a:pPr lvl="1">
              <a:spcBef>
                <a:spcPts val="1000"/>
              </a:spcBef>
            </a:pPr>
            <a:r>
              <a:rPr lang="en-US" sz="1600" dirty="0"/>
              <a:t>Fully implement updates to PHT</a:t>
            </a:r>
          </a:p>
          <a:p>
            <a:pPr lvl="1">
              <a:spcBef>
                <a:spcPts val="1000"/>
              </a:spcBef>
            </a:pPr>
            <a:r>
              <a:rPr lang="en-US" sz="1600" dirty="0"/>
              <a:t>Extend to a longer and more complex pipeline to see full benefits</a:t>
            </a:r>
          </a:p>
          <a:p>
            <a:pPr lvl="1">
              <a:spcBef>
                <a:spcPts val="1000"/>
              </a:spcBef>
            </a:pPr>
            <a:r>
              <a:rPr lang="en-US" sz="1600" dirty="0"/>
              <a:t>Implement more instructions and instruction types, allowing for more complex programs to be executed</a:t>
            </a:r>
          </a:p>
        </p:txBody>
      </p:sp>
    </p:spTree>
    <p:extLst>
      <p:ext uri="{BB962C8B-B14F-4D97-AF65-F5344CB8AC3E}">
        <p14:creationId xmlns:p14="http://schemas.microsoft.com/office/powerpoint/2010/main" val="1705200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References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6"/>
            <a:ext cx="8689125" cy="3468283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0" lvl="1" indent="0">
              <a:spcBef>
                <a:spcPts val="600"/>
              </a:spcBef>
              <a:buNone/>
            </a:pPr>
            <a:r>
              <a:rPr lang="en-US" sz="1400" dirty="0"/>
              <a:t>[1] What is a Branch Prediction, “What is a Branch Prediction?,” </a:t>
            </a:r>
            <a:r>
              <a:rPr lang="en-US" sz="1400" dirty="0" err="1"/>
              <a:t>Computerhope.com</a:t>
            </a:r>
            <a:r>
              <a:rPr lang="en-US" sz="1400" dirty="0"/>
              <a:t>, 2017. 	https://</a:t>
            </a:r>
            <a:r>
              <a:rPr lang="en-US" sz="1400" dirty="0" err="1"/>
              <a:t>www.computerhope.com</a:t>
            </a:r>
            <a:r>
              <a:rPr lang="en-US" sz="1400" dirty="0"/>
              <a:t>/jargon/b/branch-</a:t>
            </a:r>
            <a:r>
              <a:rPr lang="en-US" sz="1400" dirty="0" err="1"/>
              <a:t>prediction.htm</a:t>
            </a:r>
            <a:endParaRPr lang="en-US" sz="1400" dirty="0"/>
          </a:p>
          <a:p>
            <a:pPr marL="0" lvl="1" indent="0">
              <a:spcBef>
                <a:spcPts val="600"/>
              </a:spcBef>
              <a:buNone/>
            </a:pPr>
            <a:r>
              <a:rPr lang="en-US" sz="1400" dirty="0"/>
              <a:t>‌[2] L. Liu, Class Lecture, Topic: “Advanced Computer Architecture: Branch Prediction.”, ECSE 4780/6700, 	College of Engineering, Rensselaer Polytechnic Institute, Troy, NY, Mar. 2024.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400" dirty="0"/>
              <a:t>[3] L. Liu, Class Lecture, Topic: “Advanced Computer Architecture: Branch Prediction II.”, ECSE 4780/6700, 	College of Engineering, Rensselaer Polytechnic Institute, Troy, NY, Mar. 2024.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400" dirty="0"/>
              <a:t>[4] </a:t>
            </a:r>
            <a:r>
              <a:rPr lang="en-US" sz="1400" dirty="0" err="1"/>
              <a:t>ltziyan</a:t>
            </a:r>
            <a:r>
              <a:rPr lang="en-US" sz="1400" dirty="0"/>
              <a:t> He, “Design a Three-Stage Pipelined RISC-V Processor Using SystemVerilog KTH Thesis 	Report.” Available: https://</a:t>
            </a:r>
            <a:r>
              <a:rPr lang="en-US" sz="1400" dirty="0" err="1"/>
              <a:t>www.diva-portal.org</a:t>
            </a:r>
            <a:r>
              <a:rPr lang="en-US" sz="1400" dirty="0"/>
              <a:t>/smash/get/diva2:1713647/FULLTEXT01.pdf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400" dirty="0"/>
              <a:t>‌[5] </a:t>
            </a:r>
            <a:r>
              <a:rPr lang="en-US" sz="1400" dirty="0" err="1"/>
              <a:t>Mutlu</a:t>
            </a:r>
            <a:r>
              <a:rPr lang="en-US" sz="1400" dirty="0"/>
              <a:t>, “8-740/640 Computer Architecture Lecture 5: Advanced Branch Prediction,” 2015. Accessed: Apr. 	12, 2024. [Online]. Available: https://</a:t>
            </a:r>
            <a:r>
              <a:rPr lang="en-US" sz="1400" dirty="0" err="1"/>
              <a:t>course.ece.cmu.edu</a:t>
            </a:r>
            <a:r>
              <a:rPr lang="en-US" sz="1400" dirty="0"/>
              <a:t>/~ece740/f15/lib/exe/</a:t>
            </a:r>
            <a:r>
              <a:rPr lang="en-US" sz="1400" dirty="0" err="1"/>
              <a:t>fetch.php?media</a:t>
            </a:r>
            <a:r>
              <a:rPr lang="en-US" sz="1400" dirty="0"/>
              <a:t>=18-	740-fall15-lecture05-branch-prediction-afterlecture.pdf</a:t>
            </a:r>
          </a:p>
          <a:p>
            <a:pPr marL="0" lvl="1" indent="0">
              <a:spcBef>
                <a:spcPts val="600"/>
              </a:spcBef>
              <a:buNone/>
            </a:pPr>
            <a:r>
              <a:rPr lang="en-US" sz="1400" dirty="0"/>
              <a:t>‌</a:t>
            </a:r>
          </a:p>
        </p:txBody>
      </p:sp>
    </p:spTree>
    <p:extLst>
      <p:ext uri="{BB962C8B-B14F-4D97-AF65-F5344CB8AC3E}">
        <p14:creationId xmlns:p14="http://schemas.microsoft.com/office/powerpoint/2010/main" val="1538114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38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554F36D-D894-8AB5-7091-41C510D2E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293968"/>
              </p:ext>
            </p:extLst>
          </p:nvPr>
        </p:nvGraphicFramePr>
        <p:xfrm>
          <a:off x="395416" y="815546"/>
          <a:ext cx="8324645" cy="3534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Branching diagram with solid fill">
            <a:extLst>
              <a:ext uri="{FF2B5EF4-FFF2-40B4-BE49-F238E27FC236}">
                <a16:creationId xmlns:a16="http://schemas.microsoft.com/office/drawing/2014/main" id="{5E455DF9-8A4B-0025-DABC-F633D8578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874" y="1405676"/>
            <a:ext cx="738317" cy="738317"/>
          </a:xfrm>
          <a:prstGeom prst="rect">
            <a:avLst/>
          </a:prstGeom>
        </p:spPr>
      </p:pic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E79EFFB0-9ACE-8B1B-39F1-00920B6AF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91053" y="1405676"/>
            <a:ext cx="738317" cy="738317"/>
          </a:xfrm>
          <a:prstGeom prst="rect">
            <a:avLst/>
          </a:prstGeom>
        </p:spPr>
      </p:pic>
      <p:pic>
        <p:nvPicPr>
          <p:cNvPr id="10" name="Graphic 9" descr="Programmer male with solid fill">
            <a:extLst>
              <a:ext uri="{FF2B5EF4-FFF2-40B4-BE49-F238E27FC236}">
                <a16:creationId xmlns:a16="http://schemas.microsoft.com/office/drawing/2014/main" id="{3B93AD9B-1AE0-C846-6295-E14940C1E1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2581" y="2949659"/>
            <a:ext cx="738317" cy="738317"/>
          </a:xfrm>
          <a:prstGeom prst="rect">
            <a:avLst/>
          </a:prstGeom>
        </p:spPr>
      </p:pic>
      <p:pic>
        <p:nvPicPr>
          <p:cNvPr id="12" name="Graphic 11" descr="Future with solid fill">
            <a:extLst>
              <a:ext uri="{FF2B5EF4-FFF2-40B4-BE49-F238E27FC236}">
                <a16:creationId xmlns:a16="http://schemas.microsoft.com/office/drawing/2014/main" id="{F6BE98FC-5AC7-9337-3A2E-AE4C46D571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8253" y="2949659"/>
            <a:ext cx="738317" cy="7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2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What is Branch Prediction?</a:t>
            </a:r>
          </a:p>
          <a:p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7" y="798916"/>
            <a:ext cx="5739454" cy="3664977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0" lvl="1" indent="0">
              <a:buNone/>
            </a:pPr>
            <a:r>
              <a:rPr lang="en-US" sz="1800" b="1" dirty="0"/>
              <a:t>Branch Prediction (BP) </a:t>
            </a:r>
            <a:r>
              <a:rPr lang="en-US" sz="1800" dirty="0"/>
              <a:t>– Technique used in CPU design to guess the outcome of a conditional statement before it is calculated [1]</a:t>
            </a:r>
          </a:p>
          <a:p>
            <a:pPr lvl="1"/>
            <a:r>
              <a:rPr lang="en-US" sz="1800" dirty="0"/>
              <a:t>Essentially decide to take a branch/jump based on the PC and branch history</a:t>
            </a:r>
          </a:p>
          <a:p>
            <a:pPr lvl="1"/>
            <a:r>
              <a:rPr lang="en-US" sz="1800" dirty="0"/>
              <a:t>Various forms of dynamic branch predictors:</a:t>
            </a:r>
          </a:p>
          <a:p>
            <a:pPr lvl="2"/>
            <a:r>
              <a:rPr lang="en-US" sz="1400" dirty="0"/>
              <a:t>1-bit predictors – for each branch, remember the last outcome</a:t>
            </a:r>
          </a:p>
          <a:p>
            <a:pPr lvl="2"/>
            <a:r>
              <a:rPr lang="en-US" sz="1400" dirty="0"/>
              <a:t>2-bit predictors – introduce strong/weak taken and not taken</a:t>
            </a:r>
          </a:p>
          <a:p>
            <a:pPr lvl="2"/>
            <a:r>
              <a:rPr lang="en-US" sz="1400" dirty="0"/>
              <a:t>2-level predictors – introduce a global history</a:t>
            </a:r>
          </a:p>
          <a:p>
            <a:pPr lvl="2"/>
            <a:endParaRPr lang="en-US" sz="1400" dirty="0"/>
          </a:p>
          <a:p>
            <a:pPr lvl="2"/>
            <a:endParaRPr lang="en-US" sz="1400" dirty="0"/>
          </a:p>
          <a:p>
            <a:pPr lvl="1"/>
            <a:endParaRPr lang="en-US" sz="1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5A9494-A103-9B57-5AD8-16A5F41106A1}"/>
              </a:ext>
            </a:extLst>
          </p:cNvPr>
          <p:cNvGrpSpPr/>
          <p:nvPr/>
        </p:nvGrpSpPr>
        <p:grpSpPr>
          <a:xfrm>
            <a:off x="5963871" y="1253863"/>
            <a:ext cx="3021220" cy="2755082"/>
            <a:chOff x="5963871" y="1091704"/>
            <a:chExt cx="3021220" cy="275508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5982AAB-E93F-B8C5-C473-1769C5AF8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3871" y="1091704"/>
              <a:ext cx="3021220" cy="2462294"/>
            </a:xfrm>
            <a:prstGeom prst="rect">
              <a:avLst/>
            </a:prstGeom>
          </p:spPr>
        </p:pic>
        <p:sp>
          <p:nvSpPr>
            <p:cNvPr id="3" name="Text Placeholder 6">
              <a:extLst>
                <a:ext uri="{FF2B5EF4-FFF2-40B4-BE49-F238E27FC236}">
                  <a16:creationId xmlns:a16="http://schemas.microsoft.com/office/drawing/2014/main" id="{58731A2D-B3A8-1ED3-788C-A1837CCB22C5}"/>
                </a:ext>
              </a:extLst>
            </p:cNvPr>
            <p:cNvSpPr txBox="1">
              <a:spLocks/>
            </p:cNvSpPr>
            <p:nvPr/>
          </p:nvSpPr>
          <p:spPr>
            <a:xfrm>
              <a:off x="6112782" y="3644767"/>
              <a:ext cx="2723397" cy="20201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425" marR="0" indent="-225425" algn="l" defTabSz="4572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rgbClr val="D6001C"/>
                </a:buClr>
                <a:buSzTx/>
                <a:buFont typeface="Wingdings" panose="05000000000000000000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1963" marR="0" indent="-236538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D6001C"/>
                </a:buClr>
                <a:buSzTx/>
                <a:buFont typeface="Arial" panose="020B0604020202020204" pitchFamily="34" charset="0"/>
                <a:buChar char="−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buFont typeface="Wingdings" panose="05000000000000000000" pitchFamily="2" charset="2"/>
                <a:buNone/>
              </a:pPr>
              <a:r>
                <a:rPr lang="en-US" sz="1100" dirty="0"/>
                <a:t>Figure 1: Single bit predictor example 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205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Why is it Useful? (1)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7" y="798917"/>
            <a:ext cx="4777296" cy="3499938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1600" dirty="0"/>
              <a:t>This project’s design uses a simplified 3 stage RISC-V processor architecture</a:t>
            </a:r>
          </a:p>
          <a:p>
            <a:pPr lvl="1"/>
            <a:r>
              <a:rPr lang="en-US" sz="1600" dirty="0"/>
              <a:t>Leverage branch prediction to minimize the number of clock cycles lost</a:t>
            </a:r>
          </a:p>
          <a:p>
            <a:pPr lvl="1"/>
            <a:r>
              <a:rPr lang="en-US" sz="1600" dirty="0"/>
              <a:t>Potential to save many clock cycles in a modern CPU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551515-8E1F-A38F-C103-373FF73200A1}"/>
              </a:ext>
            </a:extLst>
          </p:cNvPr>
          <p:cNvGrpSpPr/>
          <p:nvPr/>
        </p:nvGrpSpPr>
        <p:grpSpPr>
          <a:xfrm>
            <a:off x="5001712" y="639628"/>
            <a:ext cx="3917872" cy="3717506"/>
            <a:chOff x="5001712" y="639628"/>
            <a:chExt cx="3917872" cy="3717506"/>
          </a:xfrm>
        </p:grpSpPr>
        <p:pic>
          <p:nvPicPr>
            <p:cNvPr id="4" name="Picture 3" descr="A diagram of a process flow&#10;&#10;Description automatically generated">
              <a:extLst>
                <a:ext uri="{FF2B5EF4-FFF2-40B4-BE49-F238E27FC236}">
                  <a16:creationId xmlns:a16="http://schemas.microsoft.com/office/drawing/2014/main" id="{93DA3E7D-ACF1-F39E-BE92-2C6EDE7FB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1712" y="639628"/>
              <a:ext cx="3917872" cy="3616497"/>
            </a:xfrm>
            <a:prstGeom prst="rect">
              <a:avLst/>
            </a:prstGeom>
          </p:spPr>
        </p:pic>
        <p:sp>
          <p:nvSpPr>
            <p:cNvPr id="7" name="Text Placeholder 6">
              <a:extLst>
                <a:ext uri="{FF2B5EF4-FFF2-40B4-BE49-F238E27FC236}">
                  <a16:creationId xmlns:a16="http://schemas.microsoft.com/office/drawing/2014/main" id="{91D56081-4F7F-1CAE-6B9D-2CE292E30C8E}"/>
                </a:ext>
              </a:extLst>
            </p:cNvPr>
            <p:cNvSpPr txBox="1">
              <a:spLocks/>
            </p:cNvSpPr>
            <p:nvPr/>
          </p:nvSpPr>
          <p:spPr>
            <a:xfrm>
              <a:off x="5120556" y="4155115"/>
              <a:ext cx="3680183" cy="20201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5425" marR="0" indent="-225425" algn="l" defTabSz="457200" rtl="0" eaLnBrk="1" fontAlgn="auto" latinLnBrk="0" hangingPunct="1">
                <a:lnSpc>
                  <a:spcPct val="100000"/>
                </a:lnSpc>
                <a:spcBef>
                  <a:spcPts val="2000"/>
                </a:spcBef>
                <a:spcAft>
                  <a:spcPts val="0"/>
                </a:spcAft>
                <a:buClr>
                  <a:srgbClr val="D6001C"/>
                </a:buClr>
                <a:buSzTx/>
                <a:buFont typeface="Wingdings" panose="05000000000000000000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61963" marR="0" indent="-236538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D6001C"/>
                </a:buClr>
                <a:buSzTx/>
                <a:buFont typeface="Arial" panose="020B0604020202020204" pitchFamily="34" charset="0"/>
                <a:buChar char="−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>
                <a:buFont typeface="Wingdings" panose="05000000000000000000" pitchFamily="2" charset="2"/>
                <a:buNone/>
              </a:pPr>
              <a:r>
                <a:rPr lang="en-US" sz="1100" dirty="0"/>
                <a:t>Figure 2: 3 stage RISC-V processor pipeline stages with branch 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20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Why is it Useful? (2)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6067077" y="725497"/>
            <a:ext cx="2852507" cy="3659617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0" lvl="1" indent="0">
              <a:buNone/>
            </a:pPr>
            <a:r>
              <a:rPr lang="en-US" sz="1600" b="1" dirty="0"/>
              <a:t>4 cases </a:t>
            </a:r>
            <a:r>
              <a:rPr lang="en-US" sz="1600" dirty="0"/>
              <a:t>for a branch/jump instruction</a:t>
            </a:r>
          </a:p>
          <a:p>
            <a:pPr lvl="1"/>
            <a:r>
              <a:rPr lang="en-US" sz="1600" dirty="0"/>
              <a:t>With BP, the penalty is on the cases where branch prediction is incorrect</a:t>
            </a:r>
          </a:p>
          <a:p>
            <a:pPr lvl="1"/>
            <a:r>
              <a:rPr lang="en-US" sz="1600" dirty="0"/>
              <a:t>Can rely on branch prediction for saving cycles</a:t>
            </a:r>
          </a:p>
          <a:p>
            <a:pPr lvl="1"/>
            <a:r>
              <a:rPr lang="en-US" sz="1600" dirty="0"/>
              <a:t>Modern branch predictors have &gt;95% accuracy [2]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EDD471-7E7E-478C-23AD-E7871A1C1B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750348"/>
              </p:ext>
            </p:extLst>
          </p:nvPr>
        </p:nvGraphicFramePr>
        <p:xfrm>
          <a:off x="224416" y="1355090"/>
          <a:ext cx="5629080" cy="2433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07270">
                  <a:extLst>
                    <a:ext uri="{9D8B030D-6E8A-4147-A177-3AD203B41FA5}">
                      <a16:colId xmlns:a16="http://schemas.microsoft.com/office/drawing/2014/main" val="1309594481"/>
                    </a:ext>
                  </a:extLst>
                </a:gridCol>
                <a:gridCol w="1407270">
                  <a:extLst>
                    <a:ext uri="{9D8B030D-6E8A-4147-A177-3AD203B41FA5}">
                      <a16:colId xmlns:a16="http://schemas.microsoft.com/office/drawing/2014/main" val="2761287799"/>
                    </a:ext>
                  </a:extLst>
                </a:gridCol>
                <a:gridCol w="1407270">
                  <a:extLst>
                    <a:ext uri="{9D8B030D-6E8A-4147-A177-3AD203B41FA5}">
                      <a16:colId xmlns:a16="http://schemas.microsoft.com/office/drawing/2014/main" val="1345105510"/>
                    </a:ext>
                  </a:extLst>
                </a:gridCol>
                <a:gridCol w="1407270">
                  <a:extLst>
                    <a:ext uri="{9D8B030D-6E8A-4147-A177-3AD203B41FA5}">
                      <a16:colId xmlns:a16="http://schemas.microsoft.com/office/drawing/2014/main" val="1350019713"/>
                    </a:ext>
                  </a:extLst>
                </a:gridCol>
              </a:tblGrid>
              <a:tr h="388479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Prediction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Number of Clock Cycles Lost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24554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Without BP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With BP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263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Not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922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Not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464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531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04869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35544EB-C4FD-1B31-1453-AA0458407056}"/>
              </a:ext>
            </a:extLst>
          </p:cNvPr>
          <p:cNvSpPr/>
          <p:nvPr/>
        </p:nvSpPr>
        <p:spPr>
          <a:xfrm>
            <a:off x="4458534" y="1944475"/>
            <a:ext cx="1394962" cy="1843935"/>
          </a:xfrm>
          <a:prstGeom prst="rect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654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554F36D-D894-8AB5-7091-41C510D2E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5444498"/>
              </p:ext>
            </p:extLst>
          </p:nvPr>
        </p:nvGraphicFramePr>
        <p:xfrm>
          <a:off x="395416" y="815546"/>
          <a:ext cx="8324645" cy="3534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Graphic 3" descr="Branching diagram with solid fill">
            <a:extLst>
              <a:ext uri="{FF2B5EF4-FFF2-40B4-BE49-F238E27FC236}">
                <a16:creationId xmlns:a16="http://schemas.microsoft.com/office/drawing/2014/main" id="{5E455DF9-8A4B-0025-DABC-F633D85785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874" y="1405676"/>
            <a:ext cx="738317" cy="738317"/>
          </a:xfrm>
          <a:prstGeom prst="rect">
            <a:avLst/>
          </a:prstGeom>
        </p:spPr>
      </p:pic>
      <p:pic>
        <p:nvPicPr>
          <p:cNvPr id="8" name="Graphic 7" descr="Processor with solid fill">
            <a:extLst>
              <a:ext uri="{FF2B5EF4-FFF2-40B4-BE49-F238E27FC236}">
                <a16:creationId xmlns:a16="http://schemas.microsoft.com/office/drawing/2014/main" id="{E79EFFB0-9ACE-8B1B-39F1-00920B6AFC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91053" y="1405676"/>
            <a:ext cx="738317" cy="738317"/>
          </a:xfrm>
          <a:prstGeom prst="rect">
            <a:avLst/>
          </a:prstGeom>
        </p:spPr>
      </p:pic>
      <p:pic>
        <p:nvPicPr>
          <p:cNvPr id="10" name="Graphic 9" descr="Programmer male with solid fill">
            <a:extLst>
              <a:ext uri="{FF2B5EF4-FFF2-40B4-BE49-F238E27FC236}">
                <a16:creationId xmlns:a16="http://schemas.microsoft.com/office/drawing/2014/main" id="{3B93AD9B-1AE0-C846-6295-E14940C1E1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2581" y="2949659"/>
            <a:ext cx="738317" cy="738317"/>
          </a:xfrm>
          <a:prstGeom prst="rect">
            <a:avLst/>
          </a:prstGeom>
        </p:spPr>
      </p:pic>
      <p:pic>
        <p:nvPicPr>
          <p:cNvPr id="12" name="Graphic 11" descr="Future with solid fill">
            <a:extLst>
              <a:ext uri="{FF2B5EF4-FFF2-40B4-BE49-F238E27FC236}">
                <a16:creationId xmlns:a16="http://schemas.microsoft.com/office/drawing/2014/main" id="{F6BE98FC-5AC7-9337-3A2E-AE4C46D571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88253" y="2949659"/>
            <a:ext cx="738317" cy="7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3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High Level Architecture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86FAA51-5185-A7E8-1507-6F200D835E34}"/>
              </a:ext>
            </a:extLst>
          </p:cNvPr>
          <p:cNvSpPr txBox="1">
            <a:spLocks/>
          </p:cNvSpPr>
          <p:nvPr/>
        </p:nvSpPr>
        <p:spPr>
          <a:xfrm>
            <a:off x="224416" y="798917"/>
            <a:ext cx="2999299" cy="36183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/>
              <a:t>8 individual modules designed (+2 for testbench and toplevel)</a:t>
            </a:r>
          </a:p>
          <a:p>
            <a:pPr lvl="1"/>
            <a:r>
              <a:rPr lang="en-US" sz="1200" dirty="0"/>
              <a:t>4 modules for RISC-V CPU pipeline</a:t>
            </a:r>
          </a:p>
          <a:p>
            <a:pPr lvl="2"/>
            <a:r>
              <a:rPr lang="en-US" sz="1100" dirty="0"/>
              <a:t>Program Counter (PC)</a:t>
            </a:r>
          </a:p>
          <a:p>
            <a:pPr lvl="2"/>
            <a:r>
              <a:rPr lang="en-US" sz="1100" dirty="0"/>
              <a:t>Instruction Queue</a:t>
            </a:r>
          </a:p>
          <a:p>
            <a:pPr lvl="2"/>
            <a:r>
              <a:rPr lang="en-US" sz="1100" dirty="0"/>
              <a:t>Instruction Decode Pipeline</a:t>
            </a:r>
          </a:p>
          <a:p>
            <a:pPr lvl="2"/>
            <a:r>
              <a:rPr lang="en-US" sz="1100" dirty="0"/>
              <a:t>Execution Pipeline (Includes EX+WB stages)</a:t>
            </a:r>
          </a:p>
          <a:p>
            <a:pPr lvl="1"/>
            <a:r>
              <a:rPr lang="en-US" sz="1200" dirty="0"/>
              <a:t>4 modules for BP</a:t>
            </a:r>
          </a:p>
          <a:p>
            <a:pPr lvl="2"/>
            <a:r>
              <a:rPr lang="en-US" sz="1100" dirty="0"/>
              <a:t>Global Branch History Register (GHR)</a:t>
            </a:r>
          </a:p>
          <a:p>
            <a:pPr lvl="2"/>
            <a:r>
              <a:rPr lang="en-US" sz="1100" dirty="0"/>
              <a:t>Gskew Predictor</a:t>
            </a:r>
          </a:p>
          <a:p>
            <a:pPr lvl="2"/>
            <a:r>
              <a:rPr lang="en-US" sz="1100" dirty="0"/>
              <a:t>Branch Target Buffer</a:t>
            </a:r>
          </a:p>
          <a:p>
            <a:pPr lvl="2"/>
            <a:r>
              <a:rPr lang="en-US" sz="1100" dirty="0"/>
              <a:t>Prediction Validation</a:t>
            </a:r>
          </a:p>
          <a:p>
            <a:pPr lvl="2"/>
            <a:endParaRPr lang="en-US" sz="1100" dirty="0"/>
          </a:p>
          <a:p>
            <a:pPr lvl="2"/>
            <a:endParaRPr lang="en-US" sz="1100" dirty="0"/>
          </a:p>
          <a:p>
            <a:pPr lvl="2"/>
            <a:endParaRPr lang="en-US" sz="1100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8F3C6A9-2525-257F-9B51-476823D74763}"/>
              </a:ext>
            </a:extLst>
          </p:cNvPr>
          <p:cNvSpPr txBox="1">
            <a:spLocks/>
          </p:cNvSpPr>
          <p:nvPr/>
        </p:nvSpPr>
        <p:spPr>
          <a:xfrm>
            <a:off x="3340538" y="4300308"/>
            <a:ext cx="5686633" cy="2020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sz="1100" dirty="0"/>
              <a:t>Figure 3: Simplified system for branch prediction, including all 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5F1B6E-A8D1-352E-7039-D8E0956F7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66" y="639448"/>
            <a:ext cx="5528776" cy="36183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ADD25-1F77-C2F5-C969-4AD755AA7F23}"/>
              </a:ext>
            </a:extLst>
          </p:cNvPr>
          <p:cNvSpPr/>
          <p:nvPr/>
        </p:nvSpPr>
        <p:spPr>
          <a:xfrm>
            <a:off x="4397433" y="1778925"/>
            <a:ext cx="2310938" cy="2261060"/>
          </a:xfrm>
          <a:prstGeom prst="rect">
            <a:avLst/>
          </a:prstGeom>
          <a:noFill/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849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Branch Prediction Component Analysis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7" y="798916"/>
            <a:ext cx="3270090" cy="3703411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0" lvl="1" indent="0">
              <a:buNone/>
            </a:pPr>
            <a:r>
              <a:rPr lang="en-US" sz="1600" dirty="0"/>
              <a:t>Focus on Branch Predictor Architecture and Functionality</a:t>
            </a:r>
          </a:p>
          <a:p>
            <a:pPr marL="0" lvl="1" indent="0">
              <a:buNone/>
            </a:pPr>
            <a:r>
              <a:rPr lang="en-US" sz="1600" b="1" dirty="0"/>
              <a:t>Prediction Steps: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400" dirty="0"/>
              <a:t>Get GHR and PC bits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400" dirty="0"/>
              <a:t>Decide if the branch is taken based on Gskew predictor (next slide)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400" dirty="0"/>
              <a:t>Check if there is a hit in the BTB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1400" dirty="0"/>
              <a:t>If and only if both are true, output true to PC, taking the BTB address</a:t>
            </a:r>
          </a:p>
          <a:p>
            <a:pPr marL="342900" lvl="1" indent="-342900">
              <a:buFont typeface="+mj-lt"/>
              <a:buAutoNum type="arabicPeriod"/>
            </a:pPr>
            <a:endParaRPr lang="en-US" sz="1600" dirty="0"/>
          </a:p>
          <a:p>
            <a:pPr marL="342900" lvl="1" indent="-342900"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A0CE422-86E5-9A33-EFF9-56C6C5F3C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506" y="686523"/>
            <a:ext cx="5582750" cy="3391568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9EF283A-FC8B-6AFE-1E98-128850E245F7}"/>
              </a:ext>
            </a:extLst>
          </p:cNvPr>
          <p:cNvSpPr txBox="1">
            <a:spLocks/>
          </p:cNvSpPr>
          <p:nvPr/>
        </p:nvSpPr>
        <p:spPr>
          <a:xfrm>
            <a:off x="3340538" y="4300308"/>
            <a:ext cx="5686633" cy="2020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sz="1100" dirty="0"/>
              <a:t>Figure 4: Branch prediction modules and general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916377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Component Analysis – Gskew Predictor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224417" y="798916"/>
                <a:ext cx="3270090" cy="3452709"/>
              </a:xfrm>
              <a:prstGeom prst="rect">
                <a:avLst/>
              </a:prstGeom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marL="0" lvl="1" indent="0">
                  <a:buNone/>
                </a:pPr>
                <a:r>
                  <a:rPr lang="en-US" sz="1400" dirty="0"/>
                  <a:t>Use a 2-bit PHT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1400" b="0" dirty="0"/>
                  <a:t> entries (k=3), we store the recent branch decisions</a:t>
                </a:r>
                <a:endParaRPr lang="en-US" sz="1400" dirty="0"/>
              </a:p>
              <a:p>
                <a:pPr marL="0" lvl="1" indent="0">
                  <a:buNone/>
                </a:pPr>
                <a:r>
                  <a:rPr lang="en-US" sz="1400" b="1" dirty="0"/>
                  <a:t>Idea:</a:t>
                </a:r>
                <a:r>
                  <a:rPr lang="en-US" sz="1400" dirty="0"/>
                  <a:t> Utilize 3 hash functions for the pattern history table, then take a majority vote</a:t>
                </a:r>
              </a:p>
              <a:p>
                <a:pPr lvl="1"/>
                <a:r>
                  <a:rPr lang="en-US" sz="1200" dirty="0"/>
                  <a:t>bimodal – last k bits of PC</a:t>
                </a:r>
              </a:p>
              <a:p>
                <a:pPr lvl="1"/>
                <a:r>
                  <a:rPr lang="en-US" sz="1200" dirty="0" err="1"/>
                  <a:t>Gselect</a:t>
                </a:r>
                <a:r>
                  <a:rPr lang="en-US" sz="1200" dirty="0"/>
                  <a:t> – </a:t>
                </a:r>
                <a:r>
                  <a:rPr lang="en-US" sz="1200" dirty="0" err="1"/>
                  <a:t>concat</a:t>
                </a:r>
                <a:r>
                  <a:rPr lang="en-US" sz="1200" dirty="0"/>
                  <a:t>(PC[k-1:0], GHR[0])</a:t>
                </a:r>
              </a:p>
              <a:p>
                <a:pPr lvl="1"/>
                <a:r>
                  <a:rPr lang="en-US" sz="1200" dirty="0" err="1"/>
                  <a:t>Gshare</a:t>
                </a:r>
                <a:r>
                  <a:rPr lang="en-US" sz="1200" dirty="0"/>
                  <a:t> – XOR(PC[k-1:0], GHR[k-1:0])</a:t>
                </a:r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224417" y="798916"/>
                <a:ext cx="3270090" cy="3452709"/>
              </a:xfrm>
              <a:prstGeom prst="rect">
                <a:avLst/>
              </a:prstGeom>
              <a:blipFill>
                <a:blip r:embed="rId3"/>
                <a:stretch>
                  <a:fillRect l="-386" t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29EF283A-FC8B-6AFE-1E98-128850E245F7}"/>
              </a:ext>
            </a:extLst>
          </p:cNvPr>
          <p:cNvSpPr txBox="1">
            <a:spLocks/>
          </p:cNvSpPr>
          <p:nvPr/>
        </p:nvSpPr>
        <p:spPr>
          <a:xfrm>
            <a:off x="3416724" y="3633473"/>
            <a:ext cx="5686633" cy="20201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Wingdings" panose="05000000000000000000" pitchFamily="2" charset="2"/>
              <a:buNone/>
            </a:pPr>
            <a:r>
              <a:rPr lang="en-US" sz="1100" dirty="0"/>
              <a:t>Figure 5: Gskew predictor module breakdown [3]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F0F1E9-869F-F950-25B2-164C39351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0" t="21205" r="3666"/>
          <a:stretch/>
        </p:blipFill>
        <p:spPr>
          <a:xfrm>
            <a:off x="3494507" y="1118191"/>
            <a:ext cx="5531068" cy="25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5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19419</TotalTime>
  <Words>1306</Words>
  <Application>Microsoft Macintosh PowerPoint</Application>
  <PresentationFormat>On-screen Show (16:9)</PresentationFormat>
  <Paragraphs>215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 Math</vt:lpstr>
      <vt:lpstr>Calibri</vt:lpstr>
      <vt:lpstr>Wingdings</vt:lpstr>
      <vt:lpstr>Office Theme</vt:lpstr>
      <vt:lpstr>Final Project: Branch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Rensselaer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Galvin</dc:creator>
  <cp:lastModifiedBy>PJ Clet</cp:lastModifiedBy>
  <cp:revision>224</cp:revision>
  <cp:lastPrinted>2018-06-01T14:13:22Z</cp:lastPrinted>
  <dcterms:created xsi:type="dcterms:W3CDTF">2015-02-27T15:34:19Z</dcterms:created>
  <dcterms:modified xsi:type="dcterms:W3CDTF">2024-04-23T17:21:38Z</dcterms:modified>
</cp:coreProperties>
</file>